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95E"/>
    <a:srgbClr val="7F7F7F"/>
    <a:srgbClr val="404040"/>
    <a:srgbClr val="A6A6A6"/>
    <a:srgbClr val="F2F2F2"/>
    <a:srgbClr val="BFBFBF"/>
    <a:srgbClr val="E37777"/>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9" autoAdjust="0"/>
    <p:restoredTop sz="85041" autoAdjust="0"/>
  </p:normalViewPr>
  <p:slideViewPr>
    <p:cSldViewPr snapToGrid="0" showGuides="1">
      <p:cViewPr varScale="1">
        <p:scale>
          <a:sx n="81" d="100"/>
          <a:sy n="81" d="100"/>
        </p:scale>
        <p:origin x="300" y="64"/>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75000"/>
                  <a:lumOff val="2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rgbClr val="CE295E"/>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294-4546-A425-5154F1D679D2}"/>
            </c:ext>
          </c:extLst>
        </c:ser>
        <c:ser>
          <c:idx val="1"/>
          <c:order val="1"/>
          <c:tx>
            <c:strRef>
              <c:f>Sheet1!$C$1</c:f>
              <c:strCache>
                <c:ptCount val="1"/>
                <c:pt idx="0">
                  <c:v>Series 2</c:v>
                </c:pt>
              </c:strCache>
            </c:strRef>
          </c:tx>
          <c:spPr>
            <a:solidFill>
              <a:srgbClr val="404040"/>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294-4546-A425-5154F1D679D2}"/>
            </c:ext>
          </c:extLst>
        </c:ser>
        <c:ser>
          <c:idx val="2"/>
          <c:order val="2"/>
          <c:tx>
            <c:strRef>
              <c:f>Sheet1!$D$1</c:f>
              <c:strCache>
                <c:ptCount val="1"/>
                <c:pt idx="0">
                  <c:v>Series 3</c:v>
                </c:pt>
              </c:strCache>
            </c:strRef>
          </c:tx>
          <c:spPr>
            <a:solidFill>
              <a:srgbClr val="7F7F7F"/>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3-0294-4546-A425-5154F1D679D2}"/>
            </c:ext>
          </c:extLst>
        </c:ser>
        <c:dLbls>
          <c:showLegendKey val="0"/>
          <c:showVal val="0"/>
          <c:showCatName val="0"/>
          <c:showSerName val="0"/>
          <c:showPercent val="0"/>
          <c:showBubbleSize val="0"/>
        </c:dLbls>
        <c:gapWidth val="150"/>
        <c:shape val="box"/>
        <c:axId val="799107656"/>
        <c:axId val="799103736"/>
        <c:axId val="0"/>
      </c:bar3DChart>
      <c:catAx>
        <c:axId val="799107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3736"/>
        <c:crosses val="autoZero"/>
        <c:auto val="1"/>
        <c:lblAlgn val="ctr"/>
        <c:lblOffset val="100"/>
        <c:noMultiLvlLbl val="0"/>
      </c:catAx>
      <c:valAx>
        <c:axId val="799103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7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7F7F7F"/>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C15-4FB2-9A47-7A8B2E07B7A1}"/>
            </c:ext>
          </c:extLst>
        </c:ser>
        <c:ser>
          <c:idx val="1"/>
          <c:order val="1"/>
          <c:tx>
            <c:strRef>
              <c:f>Sheet1!$C$1</c:f>
              <c:strCache>
                <c:ptCount val="1"/>
                <c:pt idx="0">
                  <c:v>Series 2</c:v>
                </c:pt>
              </c:strCache>
            </c:strRef>
          </c:tx>
          <c:spPr>
            <a:solidFill>
              <a:srgbClr val="404040"/>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6C15-4FB2-9A47-7A8B2E07B7A1}"/>
            </c:ext>
          </c:extLst>
        </c:ser>
        <c:ser>
          <c:idx val="2"/>
          <c:order val="2"/>
          <c:tx>
            <c:strRef>
              <c:f>Sheet1!$D$1</c:f>
              <c:strCache>
                <c:ptCount val="1"/>
                <c:pt idx="0">
                  <c:v>Series 3</c:v>
                </c:pt>
              </c:strCache>
            </c:strRef>
          </c:tx>
          <c:spPr>
            <a:solidFill>
              <a:srgbClr val="CE295E"/>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6C15-4FB2-9A47-7A8B2E07B7A1}"/>
            </c:ext>
          </c:extLst>
        </c:ser>
        <c:dLbls>
          <c:showLegendKey val="0"/>
          <c:showVal val="0"/>
          <c:showCatName val="0"/>
          <c:showSerName val="0"/>
          <c:showPercent val="0"/>
          <c:showBubbleSize val="0"/>
        </c:dLbls>
        <c:gapWidth val="100"/>
        <c:axId val="799106480"/>
        <c:axId val="799110008"/>
      </c:barChart>
      <c:catAx>
        <c:axId val="799106480"/>
        <c:scaling>
          <c:orientation val="minMax"/>
        </c:scaling>
        <c:delete val="1"/>
        <c:axPos val="l"/>
        <c:numFmt formatCode="General" sourceLinked="1"/>
        <c:majorTickMark val="none"/>
        <c:minorTickMark val="none"/>
        <c:tickLblPos val="nextTo"/>
        <c:crossAx val="799110008"/>
        <c:crosses val="autoZero"/>
        <c:auto val="1"/>
        <c:lblAlgn val="ctr"/>
        <c:lblOffset val="100"/>
        <c:noMultiLvlLbl val="0"/>
      </c:catAx>
      <c:valAx>
        <c:axId val="799110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7F7F7F">
                <a:alpha val="80000"/>
              </a:srgbClr>
            </a:solidFill>
            <a:ln cap="rnd">
              <a:noFill/>
              <a:round/>
            </a:ln>
            <a:effectLst/>
          </c:spPr>
          <c:dPt>
            <c:idx val="0"/>
            <c:bubble3D val="0"/>
            <c:spPr>
              <a:solidFill>
                <a:srgbClr val="7F7F7F">
                  <a:alpha val="80000"/>
                </a:srgbClr>
              </a:solidFill>
              <a:ln cap="rnd">
                <a:noFill/>
                <a:round/>
              </a:ln>
              <a:effectLst/>
            </c:spPr>
            <c:extLst>
              <c:ext xmlns:c16="http://schemas.microsoft.com/office/drawing/2014/chart" uri="{C3380CC4-5D6E-409C-BE32-E72D297353CC}">
                <c16:uniqueId val="{00000001-CB4F-4C60-BFE1-0CC7B2CE5587}"/>
              </c:ext>
            </c:extLst>
          </c:dPt>
          <c:dPt>
            <c:idx val="1"/>
            <c:bubble3D val="0"/>
            <c:extLst>
              <c:ext xmlns:c16="http://schemas.microsoft.com/office/drawing/2014/chart" uri="{C3380CC4-5D6E-409C-BE32-E72D297353CC}">
                <c16:uniqueId val="{00000003-CB4F-4C60-BFE1-0CC7B2CE5587}"/>
              </c:ext>
            </c:extLst>
          </c:dPt>
          <c:dPt>
            <c:idx val="2"/>
            <c:bubble3D val="0"/>
            <c:extLst>
              <c:ext xmlns:c16="http://schemas.microsoft.com/office/drawing/2014/chart" uri="{C3380CC4-5D6E-409C-BE32-E72D297353CC}">
                <c16:uniqueId val="{00000005-CB4F-4C60-BFE1-0CC7B2CE5587}"/>
              </c:ext>
            </c:extLst>
          </c:dPt>
          <c:dPt>
            <c:idx val="3"/>
            <c:bubble3D val="0"/>
            <c:extLst>
              <c:ext xmlns:c16="http://schemas.microsoft.com/office/drawing/2014/chart" uri="{C3380CC4-5D6E-409C-BE32-E72D297353CC}">
                <c16:uniqueId val="{00000007-CB4F-4C60-BFE1-0CC7B2CE5587}"/>
              </c:ext>
            </c:extLst>
          </c:dPt>
          <c:dPt>
            <c:idx val="4"/>
            <c:bubble3D val="0"/>
            <c:extLst>
              <c:ext xmlns:c16="http://schemas.microsoft.com/office/drawing/2014/chart" uri="{C3380CC4-5D6E-409C-BE32-E72D297353CC}">
                <c16:uniqueId val="{00000009-CB4F-4C60-BFE1-0CC7B2CE5587}"/>
              </c:ext>
            </c:extLst>
          </c:dPt>
          <c:dPt>
            <c:idx val="5"/>
            <c:bubble3D val="0"/>
            <c:extLst>
              <c:ext xmlns:c16="http://schemas.microsoft.com/office/drawing/2014/chart" uri="{C3380CC4-5D6E-409C-BE32-E72D297353CC}">
                <c16:uniqueId val="{0000000B-CB4F-4C60-BFE1-0CC7B2CE5587}"/>
              </c:ext>
            </c:extLst>
          </c:dPt>
          <c:dPt>
            <c:idx val="6"/>
            <c:bubble3D val="0"/>
            <c:extLst>
              <c:ext xmlns:c16="http://schemas.microsoft.com/office/drawing/2014/chart" uri="{C3380CC4-5D6E-409C-BE32-E72D297353CC}">
                <c16:uniqueId val="{0000000D-CB4F-4C60-BFE1-0CC7B2CE5587}"/>
              </c:ext>
            </c:extLst>
          </c:dPt>
          <c:dPt>
            <c:idx val="7"/>
            <c:bubble3D val="0"/>
            <c:extLst>
              <c:ext xmlns:c16="http://schemas.microsoft.com/office/drawing/2014/chart" uri="{C3380CC4-5D6E-409C-BE32-E72D297353CC}">
                <c16:uniqueId val="{0000000F-CB4F-4C60-BFE1-0CC7B2CE5587}"/>
              </c:ext>
            </c:extLst>
          </c:dPt>
          <c:dPt>
            <c:idx val="8"/>
            <c:bubble3D val="0"/>
            <c:extLst>
              <c:ext xmlns:c16="http://schemas.microsoft.com/office/drawing/2014/chart" uri="{C3380CC4-5D6E-409C-BE32-E72D297353CC}">
                <c16:uniqueId val="{00000011-CB4F-4C60-BFE1-0CC7B2CE5587}"/>
              </c:ext>
            </c:extLst>
          </c:dPt>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Sheet1!$B$2:$B$10</c:f>
              <c:numCache>
                <c:formatCode>General</c:formatCode>
                <c:ptCount val="9"/>
                <c:pt idx="0">
                  <c:v>20</c:v>
                </c:pt>
                <c:pt idx="1">
                  <c:v>30</c:v>
                </c:pt>
                <c:pt idx="2">
                  <c:v>40</c:v>
                </c:pt>
                <c:pt idx="3">
                  <c:v>15</c:v>
                </c:pt>
                <c:pt idx="4">
                  <c:v>20</c:v>
                </c:pt>
                <c:pt idx="5">
                  <c:v>40</c:v>
                </c:pt>
                <c:pt idx="6">
                  <c:v>50</c:v>
                </c:pt>
                <c:pt idx="7">
                  <c:v>45</c:v>
                </c:pt>
                <c:pt idx="8">
                  <c:v>30</c:v>
                </c:pt>
              </c:numCache>
            </c:numRef>
          </c:val>
          <c:extLst>
            <c:ext xmlns:c16="http://schemas.microsoft.com/office/drawing/2014/chart" uri="{C3380CC4-5D6E-409C-BE32-E72D297353CC}">
              <c16:uniqueId val="{00000012-CB4F-4C60-BFE1-0CC7B2CE5587}"/>
            </c:ext>
          </c:extLst>
        </c:ser>
        <c:ser>
          <c:idx val="1"/>
          <c:order val="1"/>
          <c:tx>
            <c:strRef>
              <c:f>Sheet1!$C$1</c:f>
              <c:strCache>
                <c:ptCount val="1"/>
                <c:pt idx="0">
                  <c:v>Series 2</c:v>
                </c:pt>
              </c:strCache>
            </c:strRef>
          </c:tx>
          <c:spPr>
            <a:solidFill>
              <a:srgbClr val="404040">
                <a:alpha val="80000"/>
              </a:srgbClr>
            </a:solidFill>
            <a:ln w="25400">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Sheet1!$C$2:$C$10</c:f>
              <c:numCache>
                <c:formatCode>General</c:formatCode>
                <c:ptCount val="9"/>
                <c:pt idx="0">
                  <c:v>10</c:v>
                </c:pt>
                <c:pt idx="1">
                  <c:v>30</c:v>
                </c:pt>
                <c:pt idx="2">
                  <c:v>15</c:v>
                </c:pt>
                <c:pt idx="3">
                  <c:v>40</c:v>
                </c:pt>
                <c:pt idx="4">
                  <c:v>20</c:v>
                </c:pt>
                <c:pt idx="5">
                  <c:v>35</c:v>
                </c:pt>
                <c:pt idx="6">
                  <c:v>60</c:v>
                </c:pt>
                <c:pt idx="7">
                  <c:v>10</c:v>
                </c:pt>
                <c:pt idx="8">
                  <c:v>40</c:v>
                </c:pt>
              </c:numCache>
            </c:numRef>
          </c:val>
          <c:extLst>
            <c:ext xmlns:c16="http://schemas.microsoft.com/office/drawing/2014/chart" uri="{C3380CC4-5D6E-409C-BE32-E72D297353CC}">
              <c16:uniqueId val="{00000012-0B3E-459A-88E5-8316EF667C98}"/>
            </c:ext>
          </c:extLst>
        </c:ser>
        <c:ser>
          <c:idx val="2"/>
          <c:order val="2"/>
          <c:tx>
            <c:strRef>
              <c:f>Sheet1!$D$1</c:f>
              <c:strCache>
                <c:ptCount val="1"/>
                <c:pt idx="0">
                  <c:v>Series 3</c:v>
                </c:pt>
              </c:strCache>
            </c:strRef>
          </c:tx>
          <c:spPr>
            <a:solidFill>
              <a:srgbClr val="CE295E">
                <a:alpha val="80000"/>
              </a:srgbClr>
            </a:solidFill>
            <a:ln>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Sheet1!$D$2:$D$10</c:f>
              <c:numCache>
                <c:formatCode>General</c:formatCode>
                <c:ptCount val="9"/>
                <c:pt idx="0">
                  <c:v>15</c:v>
                </c:pt>
                <c:pt idx="1">
                  <c:v>20</c:v>
                </c:pt>
                <c:pt idx="2">
                  <c:v>25</c:v>
                </c:pt>
                <c:pt idx="3">
                  <c:v>20</c:v>
                </c:pt>
                <c:pt idx="4">
                  <c:v>5</c:v>
                </c:pt>
                <c:pt idx="5">
                  <c:v>25</c:v>
                </c:pt>
                <c:pt idx="6">
                  <c:v>30</c:v>
                </c:pt>
                <c:pt idx="7">
                  <c:v>30</c:v>
                </c:pt>
                <c:pt idx="8">
                  <c:v>45</c:v>
                </c:pt>
              </c:numCache>
            </c:numRef>
          </c:val>
          <c:extLst>
            <c:ext xmlns:c16="http://schemas.microsoft.com/office/drawing/2014/chart" uri="{C3380CC4-5D6E-409C-BE32-E72D297353CC}">
              <c16:uniqueId val="{00000013-0B3E-459A-88E5-8316EF667C98}"/>
            </c:ext>
          </c:extLst>
        </c:ser>
        <c:dLbls>
          <c:showLegendKey val="0"/>
          <c:showVal val="0"/>
          <c:showCatName val="0"/>
          <c:showSerName val="0"/>
          <c:showPercent val="0"/>
          <c:showBubbleSize val="0"/>
        </c:dLbls>
        <c:axId val="799104128"/>
        <c:axId val="799104520"/>
      </c:areaChart>
      <c:catAx>
        <c:axId val="799104128"/>
        <c:scaling>
          <c:orientation val="minMax"/>
        </c:scaling>
        <c:delete val="0"/>
        <c:axPos val="b"/>
        <c:numFmt formatCode="h:mm\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520"/>
        <c:crosses val="autoZero"/>
        <c:auto val="1"/>
        <c:lblAlgn val="ctr"/>
        <c:lblOffset val="100"/>
        <c:noMultiLvlLbl val="0"/>
      </c:catAx>
      <c:valAx>
        <c:axId val="79910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128"/>
        <c:crosses val="autoZero"/>
        <c:crossBetween val="midCat"/>
      </c:valAx>
      <c:spPr>
        <a:noFill/>
        <a:ln cap="rnd">
          <a:noFill/>
        </a:ln>
        <a:effectLst>
          <a:softEdge rad="0"/>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0.45</c:v>
                </c:pt>
                <c:pt idx="1">
                  <c:v>0.25</c:v>
                </c:pt>
                <c:pt idx="2">
                  <c:v>0.2</c:v>
                </c:pt>
                <c:pt idx="3">
                  <c:v>0.1</c:v>
                </c:pt>
              </c:numCache>
            </c:numRef>
          </c:val>
          <c:extLst>
            <c:ext xmlns:c16="http://schemas.microsoft.com/office/drawing/2014/chart" uri="{C3380CC4-5D6E-409C-BE32-E72D297353CC}">
              <c16:uniqueId val="{00000000-4D95-4723-9A90-04CF9DB6E17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12700" cap="rnd">
              <a:solidFill>
                <a:srgbClr val="CE295E"/>
              </a:solidFill>
              <a:round/>
            </a:ln>
            <a:effectLst/>
          </c:spPr>
          <c:marker>
            <c:symbol val="circle"/>
            <c:size val="5"/>
            <c:spPr>
              <a:solidFill>
                <a:srgbClr val="CE295E"/>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690E-42EB-81DD-E4D391155CCB}"/>
            </c:ext>
          </c:extLst>
        </c:ser>
        <c:ser>
          <c:idx val="1"/>
          <c:order val="1"/>
          <c:tx>
            <c:strRef>
              <c:f>Sheet1!$C$1</c:f>
              <c:strCache>
                <c:ptCount val="1"/>
                <c:pt idx="0">
                  <c:v>Series 2</c:v>
                </c:pt>
              </c:strCache>
            </c:strRef>
          </c:tx>
          <c:spPr>
            <a:ln w="12700" cap="rnd">
              <a:solidFill>
                <a:srgbClr val="404040"/>
              </a:solidFill>
              <a:round/>
            </a:ln>
            <a:effectLst/>
          </c:spPr>
          <c:marker>
            <c:symbol val="circle"/>
            <c:size val="5"/>
            <c:spPr>
              <a:solidFill>
                <a:srgbClr val="404040"/>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90E-42EB-81DD-E4D391155CCB}"/>
            </c:ext>
          </c:extLst>
        </c:ser>
        <c:dLbls>
          <c:showLegendKey val="0"/>
          <c:showVal val="0"/>
          <c:showCatName val="0"/>
          <c:showSerName val="0"/>
          <c:showPercent val="0"/>
          <c:showBubbleSize val="0"/>
        </c:dLbls>
        <c:axId val="509731144"/>
        <c:axId val="509722520"/>
      </c:radarChart>
      <c:catAx>
        <c:axId val="509731144"/>
        <c:scaling>
          <c:orientation val="minMax"/>
        </c:scaling>
        <c:delete val="1"/>
        <c:axPos val="b"/>
        <c:numFmt formatCode="m/d/yyyy" sourceLinked="1"/>
        <c:majorTickMark val="none"/>
        <c:minorTickMark val="none"/>
        <c:tickLblPos val="nextTo"/>
        <c:crossAx val="509722520"/>
        <c:crosses val="autoZero"/>
        <c:auto val="1"/>
        <c:lblAlgn val="ctr"/>
        <c:lblOffset val="100"/>
        <c:noMultiLvlLbl val="0"/>
      </c:catAx>
      <c:valAx>
        <c:axId val="509722520"/>
        <c:scaling>
          <c:orientation val="minMax"/>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509731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12/7/2018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a:t>
            </a:fld>
            <a:endParaRPr lang="en-US" dirty="0"/>
          </a:p>
        </p:txBody>
      </p:sp>
    </p:spTree>
    <p:extLst>
      <p:ext uri="{BB962C8B-B14F-4D97-AF65-F5344CB8AC3E}">
        <p14:creationId xmlns:p14="http://schemas.microsoft.com/office/powerpoint/2010/main" val="400155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412714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170261" y="3118097"/>
            <a:ext cx="3851475" cy="646331"/>
          </a:xfrm>
          <a:prstGeom prst="rect">
            <a:avLst/>
          </a:prstGeom>
          <a:noFill/>
        </p:spPr>
        <p:txBody>
          <a:bodyPr wrap="square" rtlCol="0" anchor="ctr">
            <a:spAutoFit/>
          </a:bodyPr>
          <a:lstStyle/>
          <a:p>
            <a:pPr algn="ctr"/>
            <a:r>
              <a:rPr lang="en-US" sz="3600" dirty="0">
                <a:solidFill>
                  <a:schemeClr val="bg1"/>
                </a:solidFill>
                <a:latin typeface="+mj-lt"/>
              </a:rPr>
              <a:t>Friday Meeting</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TextBox 18">
            <a:extLst>
              <a:ext uri="{FF2B5EF4-FFF2-40B4-BE49-F238E27FC236}">
                <a16:creationId xmlns:a16="http://schemas.microsoft.com/office/drawing/2014/main" id="{3BCC445D-99BF-4BD6-A87A-9AB46C82F7C1}"/>
              </a:ext>
            </a:extLst>
          </p:cNvPr>
          <p:cNvSpPr txBox="1"/>
          <p:nvPr/>
        </p:nvSpPr>
        <p:spPr>
          <a:xfrm>
            <a:off x="3524250" y="3679109"/>
            <a:ext cx="5143500" cy="338554"/>
          </a:xfrm>
          <a:prstGeom prst="rect">
            <a:avLst/>
          </a:prstGeom>
          <a:noFill/>
        </p:spPr>
        <p:txBody>
          <a:bodyPr wrap="square" rtlCol="0" anchor="ctr">
            <a:spAutoFit/>
          </a:bodyPr>
          <a:lstStyle/>
          <a:p>
            <a:pPr algn="ctr"/>
            <a:r>
              <a:rPr lang="en-US" sz="1600" dirty="0">
                <a:solidFill>
                  <a:schemeClr val="bg1"/>
                </a:solidFill>
              </a:rPr>
              <a:t>-Yusuf Hanafy -</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4255146" y="1645771"/>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pic>
        <p:nvPicPr>
          <p:cNvPr id="11" name="Picture 10" descr="This image is an icon reading &quot;24Slides.&quot;">
            <a:extLst>
              <a:ext uri="{FF2B5EF4-FFF2-40B4-BE49-F238E27FC236}">
                <a16:creationId xmlns:a16="http://schemas.microsoft.com/office/drawing/2014/main" id="{2EDE650A-484A-4B1F-81B3-5F644EC5CD1B}"/>
              </a:ext>
            </a:extLst>
          </p:cNvPr>
          <p:cNvPicPr>
            <a:picLocks noChangeAspect="1"/>
          </p:cNvPicPr>
          <p:nvPr/>
        </p:nvPicPr>
        <p:blipFill rotWithShape="1">
          <a:blip r:embed="rId3">
            <a:extLst>
              <a:ext uri="{28A0092B-C50C-407E-A947-70E740481C1C}">
                <a14:useLocalDpi xmlns:a14="http://schemas.microsoft.com/office/drawing/2010/main"/>
              </a:ext>
            </a:extLst>
          </a:blip>
          <a:srcRect l="35690" t="44951" r="29720" b="44305"/>
          <a:stretch/>
        </p:blipFill>
        <p:spPr>
          <a:xfrm>
            <a:off x="5471887" y="4806358"/>
            <a:ext cx="1248228" cy="395430"/>
          </a:xfrm>
          <a:prstGeom prst="rect">
            <a:avLst/>
          </a:prstGeom>
          <a:noFill/>
          <a:ln>
            <a:noFill/>
          </a:ln>
        </p:spPr>
      </p:pic>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47">
            <a:extLst>
              <a:ext uri="{FF2B5EF4-FFF2-40B4-BE49-F238E27FC236}">
                <a16:creationId xmlns:a16="http://schemas.microsoft.com/office/drawing/2014/main" id="{853D56A8-B36E-4520-9327-AFD45439C181}"/>
              </a:ext>
            </a:extLst>
          </p:cNvPr>
          <p:cNvSpPr txBox="1"/>
          <p:nvPr/>
        </p:nvSpPr>
        <p:spPr>
          <a:xfrm>
            <a:off x="6907212" y="2890391"/>
            <a:ext cx="3800476"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To edit the data-sheets in this template, simply right click and select ‘Edit Data in Excel.’ </a:t>
            </a:r>
          </a:p>
          <a:p>
            <a:endParaRPr lang="en-US" sz="1400" dirty="0">
              <a:solidFill>
                <a:schemeClr val="tx1">
                  <a:lumMod val="75000"/>
                  <a:lumOff val="25000"/>
                </a:schemeClr>
              </a:solidFill>
            </a:endParaRPr>
          </a:p>
          <a:p>
            <a:r>
              <a:rPr lang="en-US" sz="1400" dirty="0">
                <a:solidFill>
                  <a:schemeClr val="tx1">
                    <a:lumMod val="75000"/>
                    <a:lumOff val="25000"/>
                  </a:schemeClr>
                </a:solidFill>
              </a:rPr>
              <a:t>You will then be able to insert your own data and have this automatically reflected in the graph in PowerPoint.</a:t>
            </a:r>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Editing guide</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Your Logo Here</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11</a:t>
            </a:fld>
            <a:endParaRPr lang="en-US" dirty="0"/>
          </a:p>
        </p:txBody>
      </p:sp>
      <p:pic>
        <p:nvPicPr>
          <p:cNvPr id="3" name="Picture 2" descr="This is an image of a bar chart and a screen shot explaining how to edit data in Excel. ">
            <a:extLst>
              <a:ext uri="{FF2B5EF4-FFF2-40B4-BE49-F238E27FC236}">
                <a16:creationId xmlns:a16="http://schemas.microsoft.com/office/drawing/2014/main" id="{A87127A4-EA25-5F43-8AB9-B1DDDD47D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2" y="1504950"/>
            <a:ext cx="5422900" cy="3848100"/>
          </a:xfrm>
          <a:prstGeom prst="rect">
            <a:avLst/>
          </a:prstGeom>
        </p:spPr>
      </p:pic>
    </p:spTree>
    <p:extLst>
      <p:ext uri="{BB962C8B-B14F-4D97-AF65-F5344CB8AC3E}">
        <p14:creationId xmlns:p14="http://schemas.microsoft.com/office/powerpoint/2010/main" val="412966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1642267" y="1440715"/>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25818"/>
            <a:ext cx="10515600" cy="997196"/>
          </a:xfrm>
        </p:spPr>
        <p:txBody>
          <a:bodyPr/>
          <a:lstStyle/>
          <a:p>
            <a:r>
              <a:rPr lang="en-US" dirty="0"/>
              <a:t>What are the different developers and designers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Yung </a:t>
            </a:r>
            <a:r>
              <a:rPr lang="en-US" dirty="0" err="1"/>
              <a:t>Devolperz</a:t>
            </a:r>
            <a:endParaRPr lang="en-US" dirty="0"/>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ln>
            <a:solidFill>
              <a:srgbClr val="CE295E"/>
            </a:solidFill>
          </a:ln>
        </p:spPr>
        <p:txBody>
          <a:bodyPr/>
          <a:lstStyle/>
          <a:p>
            <a:fld id="{0FD50806-BABF-4915-9689-3B9956D1C75C}" type="slidenum">
              <a:rPr lang="en-US" smtClean="0"/>
              <a:pPr/>
              <a:t>2</a:t>
            </a:fld>
            <a:endParaRPr lang="en-US" dirty="0"/>
          </a:p>
        </p:txBody>
      </p:sp>
      <p:sp>
        <p:nvSpPr>
          <p:cNvPr id="2" name="Rectangle: Rounded Corners 1">
            <a:hlinkClick r:id="rId3" action="ppaction://hlinksldjump"/>
            <a:extLst>
              <a:ext uri="{FF2B5EF4-FFF2-40B4-BE49-F238E27FC236}">
                <a16:creationId xmlns:a16="http://schemas.microsoft.com/office/drawing/2014/main" id="{37FFDBD2-A27E-4BF5-8822-AE82A886DA71}"/>
              </a:ext>
            </a:extLst>
          </p:cNvPr>
          <p:cNvSpPr/>
          <p:nvPr/>
        </p:nvSpPr>
        <p:spPr>
          <a:xfrm>
            <a:off x="441436" y="2091258"/>
            <a:ext cx="2546130" cy="2252142"/>
          </a:xfrm>
          <a:prstGeom prst="roundRect">
            <a:avLst/>
          </a:prstGeom>
          <a:ln w="28575">
            <a:solidFill>
              <a:srgbClr val="CE295E"/>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UP Work </a:t>
            </a:r>
          </a:p>
        </p:txBody>
      </p:sp>
      <p:sp>
        <p:nvSpPr>
          <p:cNvPr id="62" name="Rectangle: Rounded Corners 61">
            <a:extLst>
              <a:ext uri="{FF2B5EF4-FFF2-40B4-BE49-F238E27FC236}">
                <a16:creationId xmlns:a16="http://schemas.microsoft.com/office/drawing/2014/main" id="{E6C6D9D7-825F-4031-BF9F-066AE29CFAB8}"/>
              </a:ext>
            </a:extLst>
          </p:cNvPr>
          <p:cNvSpPr/>
          <p:nvPr/>
        </p:nvSpPr>
        <p:spPr>
          <a:xfrm>
            <a:off x="3372507" y="2091258"/>
            <a:ext cx="2546130" cy="2252142"/>
          </a:xfrm>
          <a:prstGeom prst="roundRect">
            <a:avLst/>
          </a:prstGeom>
          <a:ln w="28575">
            <a:solidFill>
              <a:srgbClr val="CE295E"/>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Freelancer.com</a:t>
            </a:r>
          </a:p>
        </p:txBody>
      </p:sp>
      <p:sp>
        <p:nvSpPr>
          <p:cNvPr id="63" name="Rectangle: Rounded Corners 62">
            <a:extLst>
              <a:ext uri="{FF2B5EF4-FFF2-40B4-BE49-F238E27FC236}">
                <a16:creationId xmlns:a16="http://schemas.microsoft.com/office/drawing/2014/main" id="{67DAD76F-C825-49D9-B49E-7A887DBDABA9}"/>
              </a:ext>
            </a:extLst>
          </p:cNvPr>
          <p:cNvSpPr/>
          <p:nvPr/>
        </p:nvSpPr>
        <p:spPr>
          <a:xfrm>
            <a:off x="6294385" y="2091258"/>
            <a:ext cx="2546130" cy="2252142"/>
          </a:xfrm>
          <a:prstGeom prst="roundRect">
            <a:avLst/>
          </a:prstGeom>
          <a:ln w="28575">
            <a:solidFill>
              <a:srgbClr val="CE295E"/>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99 Designs </a:t>
            </a:r>
            <a:endParaRPr lang="en-US" sz="4000" dirty="0"/>
          </a:p>
        </p:txBody>
      </p:sp>
      <p:sp>
        <p:nvSpPr>
          <p:cNvPr id="64" name="Rectangle: Rounded Corners 63">
            <a:extLst>
              <a:ext uri="{FF2B5EF4-FFF2-40B4-BE49-F238E27FC236}">
                <a16:creationId xmlns:a16="http://schemas.microsoft.com/office/drawing/2014/main" id="{D879DD2E-85BE-41D8-8A3B-8A2907D4FD78}"/>
              </a:ext>
            </a:extLst>
          </p:cNvPr>
          <p:cNvSpPr/>
          <p:nvPr/>
        </p:nvSpPr>
        <p:spPr>
          <a:xfrm>
            <a:off x="9216263" y="2048427"/>
            <a:ext cx="2546130" cy="2252142"/>
          </a:xfrm>
          <a:prstGeom prst="roundRect">
            <a:avLst/>
          </a:prstGeom>
          <a:ln w="28575">
            <a:solidFill>
              <a:srgbClr val="CE295E"/>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Tree>
    <p:extLst>
      <p:ext uri="{BB962C8B-B14F-4D97-AF65-F5344CB8AC3E}">
        <p14:creationId xmlns:p14="http://schemas.microsoft.com/office/powerpoint/2010/main" val="342790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04799" y="1687232"/>
            <a:ext cx="5453573" cy="4275007"/>
          </a:xfrm>
          <a:prstGeom prst="rect">
            <a:avLst/>
          </a:prstGeom>
          <a:pattFill prst="ltDnDiag">
            <a:fgClr>
              <a:schemeClr val="bg2"/>
            </a:fgClr>
            <a:bgClr>
              <a:schemeClr val="bg1"/>
            </a:bgClr>
          </a:patt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UP work</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Yung </a:t>
            </a:r>
            <a:r>
              <a:rPr lang="en-US" dirty="0" err="1"/>
              <a:t>Devolperz</a:t>
            </a:r>
            <a:endParaRPr lang="en-US" dirty="0"/>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a:ln>
            <a:solidFill>
              <a:srgbClr val="CE295E"/>
            </a:solidFill>
          </a:ln>
        </p:spPr>
        <p:txBody>
          <a:bodyPr/>
          <a:lstStyle/>
          <a:p>
            <a:fld id="{0FD50806-BABF-4915-9689-3B9956D1C75C}" type="slidenum">
              <a:rPr lang="en-US" smtClean="0"/>
              <a:pPr/>
              <a:t>3</a:t>
            </a:fld>
            <a:endParaRPr lang="en-US" dirty="0"/>
          </a:p>
        </p:txBody>
      </p:sp>
      <p:pic>
        <p:nvPicPr>
          <p:cNvPr id="5" name="Picture 4">
            <a:extLst>
              <a:ext uri="{FF2B5EF4-FFF2-40B4-BE49-F238E27FC236}">
                <a16:creationId xmlns:a16="http://schemas.microsoft.com/office/drawing/2014/main" id="{FDEEA95C-5641-4CED-AD12-580B855914CA}"/>
              </a:ext>
            </a:extLst>
          </p:cNvPr>
          <p:cNvPicPr>
            <a:picLocks noChangeAspect="1"/>
          </p:cNvPicPr>
          <p:nvPr/>
        </p:nvPicPr>
        <p:blipFill>
          <a:blip r:embed="rId3"/>
          <a:stretch>
            <a:fillRect/>
          </a:stretch>
        </p:blipFill>
        <p:spPr>
          <a:xfrm>
            <a:off x="304800" y="2281188"/>
            <a:ext cx="5453573" cy="3113773"/>
          </a:xfrm>
          <a:prstGeom prst="rect">
            <a:avLst/>
          </a:prstGeom>
          <a:ln>
            <a:solidFill>
              <a:srgbClr val="CE295E"/>
            </a:solidFill>
          </a:ln>
        </p:spPr>
      </p:pic>
      <p:sp>
        <p:nvSpPr>
          <p:cNvPr id="7" name="Arrow: Striped Right 6">
            <a:extLst>
              <a:ext uri="{FF2B5EF4-FFF2-40B4-BE49-F238E27FC236}">
                <a16:creationId xmlns:a16="http://schemas.microsoft.com/office/drawing/2014/main" id="{6994D250-ED0E-4A85-8926-6AA6F24AD199}"/>
              </a:ext>
            </a:extLst>
          </p:cNvPr>
          <p:cNvSpPr/>
          <p:nvPr/>
        </p:nvSpPr>
        <p:spPr>
          <a:xfrm flipH="1">
            <a:off x="702644" y="589475"/>
            <a:ext cx="895150" cy="365805"/>
          </a:xfrm>
          <a:prstGeom prst="stripedRightArrow">
            <a:avLst/>
          </a:prstGeom>
          <a:solidFill>
            <a:srgbClr val="CE295E"/>
          </a:solid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AE6B5-668C-4AB8-9835-F41BCD979EBF}"/>
              </a:ext>
            </a:extLst>
          </p:cNvPr>
          <p:cNvSpPr txBox="1"/>
          <p:nvPr/>
        </p:nvSpPr>
        <p:spPr>
          <a:xfrm>
            <a:off x="6684575" y="2030257"/>
            <a:ext cx="4519451" cy="336470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t>You post up what you need so in our case we need a developer.</a:t>
            </a:r>
          </a:p>
          <a:p>
            <a:pPr marL="285750" indent="-285750">
              <a:lnSpc>
                <a:spcPct val="150000"/>
              </a:lnSpc>
              <a:buFont typeface="Arial" panose="020B0604020202020204" pitchFamily="34" charset="0"/>
              <a:buChar char="•"/>
            </a:pPr>
            <a:r>
              <a:rPr lang="en-US" dirty="0"/>
              <a:t>Looking in the low thousands range. 1 – 5k for a good developer. However we can name our price and see what we get.</a:t>
            </a:r>
          </a:p>
          <a:p>
            <a:pPr marL="285750" indent="-285750">
              <a:lnSpc>
                <a:spcPct val="150000"/>
              </a:lnSpc>
              <a:buFont typeface="Arial" panose="020B0604020202020204" pitchFamily="34" charset="0"/>
              <a:buChar char="•"/>
            </a:pPr>
            <a:r>
              <a:rPr lang="en-US" dirty="0"/>
              <a:t>$160/ hour for one of the best. $40 an hour for others. So the price really can range a lot. </a:t>
            </a:r>
          </a:p>
        </p:txBody>
      </p:sp>
    </p:spTree>
    <p:extLst>
      <p:ext uri="{BB962C8B-B14F-4D97-AF65-F5344CB8AC3E}">
        <p14:creationId xmlns:p14="http://schemas.microsoft.com/office/powerpoint/2010/main" val="87792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Yung </a:t>
            </a:r>
            <a:r>
              <a:rPr lang="en-US" dirty="0" err="1"/>
              <a:t>Devolper</a:t>
            </a:r>
            <a:endParaRPr lang="en-US" dirty="0"/>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4</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838200" y="1687232"/>
            <a:ext cx="3028950" cy="4524306"/>
            <a:chOff x="838200" y="1687232"/>
            <a:chExt cx="3028950" cy="4524306"/>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791174E-A030-4EC8-A12C-CBF7B4ECD2AE}"/>
                </a:ext>
              </a:extLst>
            </p:cNvPr>
            <p:cNvGrpSpPr/>
            <p:nvPr/>
          </p:nvGrpSpPr>
          <p:grpSpPr>
            <a:xfrm>
              <a:off x="1322832" y="1687232"/>
              <a:ext cx="2059686" cy="1920940"/>
              <a:chOff x="749625"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143175042"/>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2"/>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65%</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4581525" y="1687232"/>
            <a:ext cx="3028950" cy="4524306"/>
            <a:chOff x="4600575" y="1687232"/>
            <a:chExt cx="3028950" cy="4524306"/>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C940176A-1141-46EB-A141-FD8CC1108C54}"/>
                </a:ext>
              </a:extLst>
            </p:cNvPr>
            <p:cNvGrpSpPr/>
            <p:nvPr/>
          </p:nvGrpSpPr>
          <p:grpSpPr>
            <a:xfrm>
              <a:off x="5085207" y="1687232"/>
              <a:ext cx="2059686" cy="1920940"/>
              <a:chOff x="749625" y="2041702"/>
              <a:chExt cx="3781664" cy="3526921"/>
            </a:xfrm>
          </p:grpSpPr>
          <p:graphicFrame>
            <p:nvGraphicFramePr>
              <p:cNvPr id="86" name="Chart 85">
                <a:extLst>
                  <a:ext uri="{FF2B5EF4-FFF2-40B4-BE49-F238E27FC236}">
                    <a16:creationId xmlns:a16="http://schemas.microsoft.com/office/drawing/2014/main" id="{07617017-56AE-4EF1-990A-2D4410C51BFB}"/>
                  </a:ext>
                </a:extLst>
              </p:cNvPr>
              <p:cNvGraphicFramePr/>
              <p:nvPr>
                <p:extLst>
                  <p:ext uri="{D42A27DB-BD31-4B8C-83A1-F6EECF244321}">
                    <p14:modId xmlns:p14="http://schemas.microsoft.com/office/powerpoint/2010/main" val="1349080414"/>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87" name="Oval 86">
                <a:extLst>
                  <a:ext uri="{FF2B5EF4-FFF2-40B4-BE49-F238E27FC236}">
                    <a16:creationId xmlns:a16="http://schemas.microsoft.com/office/drawing/2014/main" id="{7812A7BA-479B-4BEF-B397-77EEFB212384}"/>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404040"/>
                    </a:solidFill>
                  </a:rPr>
                  <a:t>45%</a:t>
                </a:r>
              </a:p>
            </p:txBody>
          </p:sp>
        </p:gr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89" name="TextBox 47">
              <a:extLst>
                <a:ext uri="{FF2B5EF4-FFF2-40B4-BE49-F238E27FC236}">
                  <a16:creationId xmlns:a16="http://schemas.microsoft.com/office/drawing/2014/main" id="{1DD221D1-F384-4A12-B3A1-9380E515AA4D}"/>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8324850" y="1687232"/>
            <a:ext cx="3028950" cy="4524306"/>
            <a:chOff x="4600575" y="1687232"/>
            <a:chExt cx="3028950" cy="4524306"/>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CA815FC0-A5D5-4991-97D3-CC05D36526BC}"/>
                </a:ext>
              </a:extLst>
            </p:cNvPr>
            <p:cNvGrpSpPr/>
            <p:nvPr/>
          </p:nvGrpSpPr>
          <p:grpSpPr>
            <a:xfrm>
              <a:off x="5085207" y="1687232"/>
              <a:ext cx="2059686" cy="1920940"/>
              <a:chOff x="749625" y="2041702"/>
              <a:chExt cx="3781664" cy="3526921"/>
            </a:xfrm>
          </p:grpSpPr>
          <p:graphicFrame>
            <p:nvGraphicFramePr>
              <p:cNvPr id="103" name="Chart 102">
                <a:extLst>
                  <a:ext uri="{FF2B5EF4-FFF2-40B4-BE49-F238E27FC236}">
                    <a16:creationId xmlns:a16="http://schemas.microsoft.com/office/drawing/2014/main" id="{41049237-FF5F-42D4-A69A-D6C23301B663}"/>
                  </a:ext>
                </a:extLst>
              </p:cNvPr>
              <p:cNvGraphicFramePr/>
              <p:nvPr>
                <p:extLst>
                  <p:ext uri="{D42A27DB-BD31-4B8C-83A1-F6EECF244321}">
                    <p14:modId xmlns:p14="http://schemas.microsoft.com/office/powerpoint/2010/main" val="3372997686"/>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104" name="Oval 103">
                <a:extLst>
                  <a:ext uri="{FF2B5EF4-FFF2-40B4-BE49-F238E27FC236}">
                    <a16:creationId xmlns:a16="http://schemas.microsoft.com/office/drawing/2014/main" id="{882C8CE1-9097-467E-9A56-B29E99485AAD}"/>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7F7F7F"/>
                    </a:solidFill>
                  </a:rPr>
                  <a:t>80%</a:t>
                </a:r>
              </a:p>
            </p:txBody>
          </p:sp>
        </p:gr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09242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295400"/>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5</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3506513" y="317548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341442" y="1656128"/>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341442" y="469484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3753568" y="338999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4578972" y="4909356"/>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4555159" y="188333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495386" y="1690348"/>
            <a:ext cx="3610329"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Lorem ipsum dolor sit amet, consectetur adipiscing elit. Pellentesque sit amet feugiat mi. Maecenas volutpat hendrerit odio quis mattis. </a:t>
            </a:r>
          </a:p>
        </p:txBody>
      </p:sp>
      <p:sp>
        <p:nvSpPr>
          <p:cNvPr id="38" name="TextBox 47">
            <a:extLst>
              <a:ext uri="{FF2B5EF4-FFF2-40B4-BE49-F238E27FC236}">
                <a16:creationId xmlns:a16="http://schemas.microsoft.com/office/drawing/2014/main" id="{468E2C47-3170-4264-A8DB-61C9DD65CB3F}"/>
              </a:ext>
            </a:extLst>
          </p:cNvPr>
          <p:cNvSpPr txBox="1"/>
          <p:nvPr/>
        </p:nvSpPr>
        <p:spPr>
          <a:xfrm>
            <a:off x="304800" y="3095784"/>
            <a:ext cx="3114675" cy="86177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Lorem ipsum dolor sit amet, consectetur adipiscing elit. Pellentesque sit amet feugiat mi. Maecenas volutpat hendrerit odio quis mattis. </a:t>
            </a:r>
          </a:p>
        </p:txBody>
      </p:sp>
      <p:sp>
        <p:nvSpPr>
          <p:cNvPr id="37" name="TextBox 47">
            <a:extLst>
              <a:ext uri="{FF2B5EF4-FFF2-40B4-BE49-F238E27FC236}">
                <a16:creationId xmlns:a16="http://schemas.microsoft.com/office/drawing/2014/main" id="{CEDCE8FF-73B3-4C37-B751-F7E83288982A}"/>
              </a:ext>
            </a:extLst>
          </p:cNvPr>
          <p:cNvSpPr txBox="1"/>
          <p:nvPr/>
        </p:nvSpPr>
        <p:spPr>
          <a:xfrm>
            <a:off x="495386" y="4729065"/>
            <a:ext cx="3610329"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Lorem ipsum dolor sit amet, consectetur adipiscing elit. Pellentesque sit amet feugiat mi. Maecenas volutpat hendrerit odio quis mattis.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9" name="Chart 18" descr="This is a chart. ">
            <a:extLst>
              <a:ext uri="{FF2B5EF4-FFF2-40B4-BE49-F238E27FC236}">
                <a16:creationId xmlns:a16="http://schemas.microsoft.com/office/drawing/2014/main" id="{64247792-27CC-4EFA-A69B-F13112FC2F14}"/>
              </a:ext>
            </a:extLst>
          </p:cNvPr>
          <p:cNvGraphicFramePr/>
          <p:nvPr>
            <p:extLst>
              <p:ext uri="{D42A27DB-BD31-4B8C-83A1-F6EECF244321}">
                <p14:modId xmlns:p14="http://schemas.microsoft.com/office/powerpoint/2010/main" val="2724156569"/>
              </p:ext>
            </p:extLst>
          </p:nvPr>
        </p:nvGraphicFramePr>
        <p:xfrm>
          <a:off x="6527800" y="1948554"/>
          <a:ext cx="4045465" cy="2696977"/>
        </p:xfrm>
        <a:graphic>
          <a:graphicData uri="http://schemas.openxmlformats.org/drawingml/2006/chart">
            <c:chart xmlns:c="http://schemas.openxmlformats.org/drawingml/2006/chart" xmlns:r="http://schemas.openxmlformats.org/officeDocument/2006/relationships" r:id="rId3"/>
          </a:graphicData>
        </a:graphic>
      </p:graphicFrame>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08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858000"/>
          </a:xfrm>
          <a:prstGeom prst="rect">
            <a:avLst/>
          </a:prstGeom>
        </p:spPr>
      </p:pic>
      <p:graphicFrame>
        <p:nvGraphicFramePr>
          <p:cNvPr id="17" name="Chart 16" descr="This is a chart. ">
            <a:extLst>
              <a:ext uri="{FF2B5EF4-FFF2-40B4-BE49-F238E27FC236}">
                <a16:creationId xmlns:a16="http://schemas.microsoft.com/office/drawing/2014/main" id="{18CE4845-D1D1-4E87-AAAF-B518DB8579AE}"/>
              </a:ext>
            </a:extLst>
          </p:cNvPr>
          <p:cNvGraphicFramePr/>
          <p:nvPr>
            <p:extLst>
              <p:ext uri="{D42A27DB-BD31-4B8C-83A1-F6EECF244321}">
                <p14:modId xmlns:p14="http://schemas.microsoft.com/office/powerpoint/2010/main" val="2096865569"/>
              </p:ext>
            </p:extLst>
          </p:nvPr>
        </p:nvGraphicFramePr>
        <p:xfrm>
          <a:off x="2644693" y="2012553"/>
          <a:ext cx="4522275" cy="3014850"/>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70" y="0"/>
            <a:ext cx="490583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7792861" y="1811436"/>
            <a:ext cx="3892448" cy="3235128"/>
            <a:chOff x="7792861" y="1860738"/>
            <a:chExt cx="3892448"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7792861" y="2508806"/>
              <a:ext cx="3892448" cy="193899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Lorem ipsum dolor sit amet, consectetur adipiscing elit. Pellentesque sit amet feugiat mi. Maecenas volutpat hendrerit odio quis mattis. Quisque eget leo sit amet nulla dapibus lobortis id nec felis. Vestibulum malesuada porttitor est et pulvinar. Vivamus fermentum elit enim, ut euismod dolor eleifend in. Aenean sed risus vel nisi molestie condimentum. Donec viverra mauris eros, non feugiat ex placerat non. </a:t>
              </a: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20441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7</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descr="This is a chart. ">
            <a:extLst>
              <a:ext uri="{FF2B5EF4-FFF2-40B4-BE49-F238E27FC236}">
                <a16:creationId xmlns:a16="http://schemas.microsoft.com/office/drawing/2014/main" id="{198D5520-0D79-462C-A3B1-F44A5A874706}"/>
              </a:ext>
            </a:extLst>
          </p:cNvPr>
          <p:cNvGraphicFramePr/>
          <p:nvPr>
            <p:extLst>
              <p:ext uri="{D42A27DB-BD31-4B8C-83A1-F6EECF244321}">
                <p14:modId xmlns:p14="http://schemas.microsoft.com/office/powerpoint/2010/main" val="698185932"/>
              </p:ext>
            </p:extLst>
          </p:nvPr>
        </p:nvGraphicFramePr>
        <p:xfrm>
          <a:off x="514801" y="1331157"/>
          <a:ext cx="11162399" cy="3213100"/>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a:extLst>
              <a:ext uri="{FF2B5EF4-FFF2-40B4-BE49-F238E27FC236}">
                <a16:creationId xmlns:a16="http://schemas.microsoft.com/office/drawing/2014/main" id="{2F262482-E3E6-4492-8A0F-4EB079969074}"/>
              </a:ext>
              <a:ext uri="{C183D7F6-B498-43B3-948B-1728B52AA6E4}">
                <adec:decorative xmlns:adec="http://schemas.microsoft.com/office/drawing/2017/decorative" val="1"/>
              </a:ext>
            </a:extLst>
          </p:cNvPr>
          <p:cNvSpPr/>
          <p:nvPr/>
        </p:nvSpPr>
        <p:spPr>
          <a:xfrm>
            <a:off x="0" y="4825999"/>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TextBox 47">
            <a:extLst>
              <a:ext uri="{FF2B5EF4-FFF2-40B4-BE49-F238E27FC236}">
                <a16:creationId xmlns:a16="http://schemas.microsoft.com/office/drawing/2014/main" id="{2B5BB5A9-EBF5-4B8A-9F43-73BA73A14309}"/>
              </a:ext>
            </a:extLst>
          </p:cNvPr>
          <p:cNvSpPr txBox="1"/>
          <p:nvPr/>
        </p:nvSpPr>
        <p:spPr>
          <a:xfrm>
            <a:off x="448622" y="5151733"/>
            <a:ext cx="3450278" cy="92333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Vestibulum malesuada porttitor est et pulvinar. </a:t>
            </a:r>
          </a:p>
        </p:txBody>
      </p:sp>
      <p:cxnSp>
        <p:nvCxnSpPr>
          <p:cNvPr id="18" name="Straight Connector 17">
            <a:extLst>
              <a:ext uri="{FF2B5EF4-FFF2-40B4-BE49-F238E27FC236}">
                <a16:creationId xmlns:a16="http://schemas.microsoft.com/office/drawing/2014/main" id="{20C89A7C-22CD-4EA2-8D41-03122A25549C}"/>
              </a:ext>
              <a:ext uri="{C183D7F6-B498-43B3-948B-1728B52AA6E4}">
                <adec:decorative xmlns:adec="http://schemas.microsoft.com/office/drawing/2017/decorative" val="1"/>
              </a:ext>
            </a:extLst>
          </p:cNvPr>
          <p:cNvCxnSpPr/>
          <p:nvPr/>
        </p:nvCxnSpPr>
        <p:spPr>
          <a:xfrm>
            <a:off x="4152900"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12232B-830B-45D4-B2FA-6E45FE8B1F3C}"/>
              </a:ext>
              <a:ext uri="{C183D7F6-B498-43B3-948B-1728B52AA6E4}">
                <adec:decorative xmlns:adec="http://schemas.microsoft.com/office/drawing/2017/decorative" val="1"/>
              </a:ext>
            </a:extLst>
          </p:cNvPr>
          <p:cNvCxnSpPr/>
          <p:nvPr/>
        </p:nvCxnSpPr>
        <p:spPr>
          <a:xfrm>
            <a:off x="695823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5A916-8E19-4600-AA32-AD3EA52A5E00}"/>
              </a:ext>
              <a:ext uri="{C183D7F6-B498-43B3-948B-1728B52AA6E4}">
                <adec:decorative xmlns:adec="http://schemas.microsoft.com/office/drawing/2017/decorative" val="1"/>
              </a:ext>
            </a:extLst>
          </p:cNvPr>
          <p:cNvCxnSpPr/>
          <p:nvPr/>
        </p:nvCxnSpPr>
        <p:spPr>
          <a:xfrm>
            <a:off x="976357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Group 45" descr="This is an icon of a human being. ">
            <a:extLst>
              <a:ext uri="{FF2B5EF4-FFF2-40B4-BE49-F238E27FC236}">
                <a16:creationId xmlns:a16="http://schemas.microsoft.com/office/drawing/2014/main" id="{599366DF-55F9-4DAD-B4AA-19F758893012}"/>
              </a:ext>
            </a:extLst>
          </p:cNvPr>
          <p:cNvGrpSpPr/>
          <p:nvPr/>
        </p:nvGrpSpPr>
        <p:grpSpPr>
          <a:xfrm>
            <a:off x="7204325" y="5007455"/>
            <a:ext cx="142875" cy="285750"/>
            <a:chOff x="8243888" y="5922963"/>
            <a:chExt cx="142875" cy="285750"/>
          </a:xfrm>
          <a:solidFill>
            <a:srgbClr val="CE295E"/>
          </a:solidFill>
        </p:grpSpPr>
        <p:sp>
          <p:nvSpPr>
            <p:cNvPr id="47" name="Freeform 3404">
              <a:extLst>
                <a:ext uri="{FF2B5EF4-FFF2-40B4-BE49-F238E27FC236}">
                  <a16:creationId xmlns:a16="http://schemas.microsoft.com/office/drawing/2014/main" id="{BA9D6795-82C4-401C-AC5B-270619D00F8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405">
              <a:extLst>
                <a:ext uri="{FF2B5EF4-FFF2-40B4-BE49-F238E27FC236}">
                  <a16:creationId xmlns:a16="http://schemas.microsoft.com/office/drawing/2014/main" id="{B82B79F5-636F-420F-8B8E-C373BA3028B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8" descr="This is an icon of a human being. ">
            <a:extLst>
              <a:ext uri="{FF2B5EF4-FFF2-40B4-BE49-F238E27FC236}">
                <a16:creationId xmlns:a16="http://schemas.microsoft.com/office/drawing/2014/main" id="{216EE5B6-604E-4E32-9786-36D540E8F489}"/>
              </a:ext>
            </a:extLst>
          </p:cNvPr>
          <p:cNvGrpSpPr/>
          <p:nvPr/>
        </p:nvGrpSpPr>
        <p:grpSpPr>
          <a:xfrm>
            <a:off x="7445469" y="5007455"/>
            <a:ext cx="142875" cy="285750"/>
            <a:chOff x="8243888" y="5922963"/>
            <a:chExt cx="142875" cy="285750"/>
          </a:xfrm>
          <a:solidFill>
            <a:srgbClr val="CE295E"/>
          </a:solidFill>
        </p:grpSpPr>
        <p:sp>
          <p:nvSpPr>
            <p:cNvPr id="50" name="Freeform 3404">
              <a:extLst>
                <a:ext uri="{FF2B5EF4-FFF2-40B4-BE49-F238E27FC236}">
                  <a16:creationId xmlns:a16="http://schemas.microsoft.com/office/drawing/2014/main" id="{3BC3B015-1EC6-416D-96E5-C0F89067AED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405">
              <a:extLst>
                <a:ext uri="{FF2B5EF4-FFF2-40B4-BE49-F238E27FC236}">
                  <a16:creationId xmlns:a16="http://schemas.microsoft.com/office/drawing/2014/main" id="{DDAAEA0D-BADA-4832-B74D-F1F1F8960EA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descr="This is an icon of a human being. ">
            <a:extLst>
              <a:ext uri="{FF2B5EF4-FFF2-40B4-BE49-F238E27FC236}">
                <a16:creationId xmlns:a16="http://schemas.microsoft.com/office/drawing/2014/main" id="{372E8F5E-9919-4F1F-A68E-D2914CB188A3}"/>
              </a:ext>
            </a:extLst>
          </p:cNvPr>
          <p:cNvGrpSpPr/>
          <p:nvPr/>
        </p:nvGrpSpPr>
        <p:grpSpPr>
          <a:xfrm>
            <a:off x="7686613" y="5007455"/>
            <a:ext cx="142875" cy="285750"/>
            <a:chOff x="8243888" y="5922963"/>
            <a:chExt cx="142875" cy="285750"/>
          </a:xfrm>
          <a:solidFill>
            <a:srgbClr val="CE295E"/>
          </a:solidFill>
        </p:grpSpPr>
        <p:sp>
          <p:nvSpPr>
            <p:cNvPr id="53" name="Freeform 3404">
              <a:extLst>
                <a:ext uri="{FF2B5EF4-FFF2-40B4-BE49-F238E27FC236}">
                  <a16:creationId xmlns:a16="http://schemas.microsoft.com/office/drawing/2014/main" id="{EA2E6D7A-A585-4528-9DBC-8D853D6420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3405">
              <a:extLst>
                <a:ext uri="{FF2B5EF4-FFF2-40B4-BE49-F238E27FC236}">
                  <a16:creationId xmlns:a16="http://schemas.microsoft.com/office/drawing/2014/main" id="{3E2016B3-1238-42D2-9E3B-EA63AB8DE9F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descr="This is an icon of a human being. ">
            <a:extLst>
              <a:ext uri="{FF2B5EF4-FFF2-40B4-BE49-F238E27FC236}">
                <a16:creationId xmlns:a16="http://schemas.microsoft.com/office/drawing/2014/main" id="{7AA67257-5B1E-40FE-9D45-5FC443D2E57D}"/>
              </a:ext>
            </a:extLst>
          </p:cNvPr>
          <p:cNvGrpSpPr/>
          <p:nvPr/>
        </p:nvGrpSpPr>
        <p:grpSpPr>
          <a:xfrm>
            <a:off x="7927757" y="5007455"/>
            <a:ext cx="142875" cy="285750"/>
            <a:chOff x="8243888" y="5922963"/>
            <a:chExt cx="142875" cy="285750"/>
          </a:xfrm>
          <a:solidFill>
            <a:srgbClr val="CE295E"/>
          </a:solidFill>
        </p:grpSpPr>
        <p:sp>
          <p:nvSpPr>
            <p:cNvPr id="56" name="Freeform 3404">
              <a:extLst>
                <a:ext uri="{FF2B5EF4-FFF2-40B4-BE49-F238E27FC236}">
                  <a16:creationId xmlns:a16="http://schemas.microsoft.com/office/drawing/2014/main" id="{717A0EEE-7243-44C3-B5B3-7D2AF85C9DF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405">
              <a:extLst>
                <a:ext uri="{FF2B5EF4-FFF2-40B4-BE49-F238E27FC236}">
                  <a16:creationId xmlns:a16="http://schemas.microsoft.com/office/drawing/2014/main" id="{2BF833CF-D9B7-4288-8842-6295175F176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57" descr="This is an icon of a human being. ">
            <a:extLst>
              <a:ext uri="{FF2B5EF4-FFF2-40B4-BE49-F238E27FC236}">
                <a16:creationId xmlns:a16="http://schemas.microsoft.com/office/drawing/2014/main" id="{BAF3F997-F74B-44D5-ADC7-3A6A3E8F33D4}"/>
              </a:ext>
            </a:extLst>
          </p:cNvPr>
          <p:cNvGrpSpPr/>
          <p:nvPr/>
        </p:nvGrpSpPr>
        <p:grpSpPr>
          <a:xfrm>
            <a:off x="8168901" y="5007455"/>
            <a:ext cx="142875" cy="285750"/>
            <a:chOff x="8243888" y="5922963"/>
            <a:chExt cx="142875" cy="285750"/>
          </a:xfrm>
          <a:solidFill>
            <a:srgbClr val="CE295E"/>
          </a:solidFill>
        </p:grpSpPr>
        <p:sp>
          <p:nvSpPr>
            <p:cNvPr id="59" name="Freeform 3404">
              <a:extLst>
                <a:ext uri="{FF2B5EF4-FFF2-40B4-BE49-F238E27FC236}">
                  <a16:creationId xmlns:a16="http://schemas.microsoft.com/office/drawing/2014/main" id="{F260AC42-CAD9-4D1A-B377-83FAF40622D2}"/>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405">
              <a:extLst>
                <a:ext uri="{FF2B5EF4-FFF2-40B4-BE49-F238E27FC236}">
                  <a16:creationId xmlns:a16="http://schemas.microsoft.com/office/drawing/2014/main" id="{DDF78094-8117-41A7-9B35-4CC7CF50281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 name="Group 60" descr="This is an icon of a human being. ">
            <a:extLst>
              <a:ext uri="{FF2B5EF4-FFF2-40B4-BE49-F238E27FC236}">
                <a16:creationId xmlns:a16="http://schemas.microsoft.com/office/drawing/2014/main" id="{DFBB68F4-0F5F-426F-A4AB-882F8CE2D844}"/>
              </a:ext>
            </a:extLst>
          </p:cNvPr>
          <p:cNvGrpSpPr/>
          <p:nvPr/>
        </p:nvGrpSpPr>
        <p:grpSpPr>
          <a:xfrm>
            <a:off x="8410045" y="5007455"/>
            <a:ext cx="142875" cy="285750"/>
            <a:chOff x="8243888" y="5922963"/>
            <a:chExt cx="142875" cy="285750"/>
          </a:xfrm>
          <a:solidFill>
            <a:srgbClr val="CE295E"/>
          </a:solidFill>
        </p:grpSpPr>
        <p:sp>
          <p:nvSpPr>
            <p:cNvPr id="62" name="Freeform 3404">
              <a:extLst>
                <a:ext uri="{FF2B5EF4-FFF2-40B4-BE49-F238E27FC236}">
                  <a16:creationId xmlns:a16="http://schemas.microsoft.com/office/drawing/2014/main" id="{0038A68E-2052-4CF2-B8D3-9ACEAE5AAE9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05">
              <a:extLst>
                <a:ext uri="{FF2B5EF4-FFF2-40B4-BE49-F238E27FC236}">
                  <a16:creationId xmlns:a16="http://schemas.microsoft.com/office/drawing/2014/main" id="{1B3A066B-C6DA-4FDE-BEA2-EE41AB09025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4" name="Group 63" descr="This is an icon of a human being. ">
            <a:extLst>
              <a:ext uri="{FF2B5EF4-FFF2-40B4-BE49-F238E27FC236}">
                <a16:creationId xmlns:a16="http://schemas.microsoft.com/office/drawing/2014/main" id="{DF84D129-FCE6-4AC4-ACE8-B7104E617F1C}"/>
              </a:ext>
            </a:extLst>
          </p:cNvPr>
          <p:cNvGrpSpPr/>
          <p:nvPr/>
        </p:nvGrpSpPr>
        <p:grpSpPr>
          <a:xfrm>
            <a:off x="8651189" y="5007455"/>
            <a:ext cx="142875" cy="285750"/>
            <a:chOff x="8243888" y="5922963"/>
            <a:chExt cx="142875" cy="285750"/>
          </a:xfrm>
          <a:solidFill>
            <a:srgbClr val="CE295E"/>
          </a:solidFill>
        </p:grpSpPr>
        <p:sp>
          <p:nvSpPr>
            <p:cNvPr id="65" name="Freeform 3404">
              <a:extLst>
                <a:ext uri="{FF2B5EF4-FFF2-40B4-BE49-F238E27FC236}">
                  <a16:creationId xmlns:a16="http://schemas.microsoft.com/office/drawing/2014/main" id="{F8FE8340-F143-4C08-A96E-C631244EC4E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405">
              <a:extLst>
                <a:ext uri="{FF2B5EF4-FFF2-40B4-BE49-F238E27FC236}">
                  <a16:creationId xmlns:a16="http://schemas.microsoft.com/office/drawing/2014/main" id="{2B4C23AD-B526-42D5-B1FB-BBB3B0C6A5D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This is an icon of a human being. ">
            <a:extLst>
              <a:ext uri="{FF2B5EF4-FFF2-40B4-BE49-F238E27FC236}">
                <a16:creationId xmlns:a16="http://schemas.microsoft.com/office/drawing/2014/main" id="{9FBD5D5C-4132-4D5A-BFD0-253BC5B17321}"/>
              </a:ext>
            </a:extLst>
          </p:cNvPr>
          <p:cNvGrpSpPr/>
          <p:nvPr/>
        </p:nvGrpSpPr>
        <p:grpSpPr>
          <a:xfrm>
            <a:off x="8892333" y="5007455"/>
            <a:ext cx="142875" cy="285750"/>
            <a:chOff x="8243888" y="5922963"/>
            <a:chExt cx="142875" cy="285750"/>
          </a:xfrm>
          <a:solidFill>
            <a:srgbClr val="404040"/>
          </a:solidFill>
        </p:grpSpPr>
        <p:sp>
          <p:nvSpPr>
            <p:cNvPr id="68" name="Freeform 3404">
              <a:extLst>
                <a:ext uri="{FF2B5EF4-FFF2-40B4-BE49-F238E27FC236}">
                  <a16:creationId xmlns:a16="http://schemas.microsoft.com/office/drawing/2014/main" id="{0D483D32-A4B8-4F76-9714-02CE4757A8F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405">
              <a:extLst>
                <a:ext uri="{FF2B5EF4-FFF2-40B4-BE49-F238E27FC236}">
                  <a16:creationId xmlns:a16="http://schemas.microsoft.com/office/drawing/2014/main" id="{BDB860C7-27AD-47A5-9339-09F74DE4A2A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69" descr="This is an icon of a human being. ">
            <a:extLst>
              <a:ext uri="{FF2B5EF4-FFF2-40B4-BE49-F238E27FC236}">
                <a16:creationId xmlns:a16="http://schemas.microsoft.com/office/drawing/2014/main" id="{1D5F139B-37E3-4135-BF09-9FC9464608F4}"/>
              </a:ext>
            </a:extLst>
          </p:cNvPr>
          <p:cNvGrpSpPr/>
          <p:nvPr/>
        </p:nvGrpSpPr>
        <p:grpSpPr>
          <a:xfrm>
            <a:off x="9133477" y="5007455"/>
            <a:ext cx="142875" cy="285750"/>
            <a:chOff x="8243888" y="5922963"/>
            <a:chExt cx="142875" cy="285750"/>
          </a:xfrm>
          <a:solidFill>
            <a:srgbClr val="404040"/>
          </a:solidFill>
        </p:grpSpPr>
        <p:sp>
          <p:nvSpPr>
            <p:cNvPr id="71" name="Freeform 3404">
              <a:extLst>
                <a:ext uri="{FF2B5EF4-FFF2-40B4-BE49-F238E27FC236}">
                  <a16:creationId xmlns:a16="http://schemas.microsoft.com/office/drawing/2014/main" id="{842F7458-0CC1-46F1-9FC7-86BC4E3A275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405">
              <a:extLst>
                <a:ext uri="{FF2B5EF4-FFF2-40B4-BE49-F238E27FC236}">
                  <a16:creationId xmlns:a16="http://schemas.microsoft.com/office/drawing/2014/main" id="{B943DC6D-D6F7-4732-9B88-AB23187B35D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descr="This is an icon of a human being. ">
            <a:extLst>
              <a:ext uri="{FF2B5EF4-FFF2-40B4-BE49-F238E27FC236}">
                <a16:creationId xmlns:a16="http://schemas.microsoft.com/office/drawing/2014/main" id="{3CA12D67-A5CF-4E2D-934D-F0F789A371A6}"/>
              </a:ext>
            </a:extLst>
          </p:cNvPr>
          <p:cNvGrpSpPr/>
          <p:nvPr/>
        </p:nvGrpSpPr>
        <p:grpSpPr>
          <a:xfrm>
            <a:off x="9374619" y="5007455"/>
            <a:ext cx="142875" cy="285750"/>
            <a:chOff x="8243888" y="5922963"/>
            <a:chExt cx="142875" cy="285750"/>
          </a:xfrm>
          <a:solidFill>
            <a:srgbClr val="404040"/>
          </a:solidFill>
        </p:grpSpPr>
        <p:sp>
          <p:nvSpPr>
            <p:cNvPr id="74" name="Freeform 3404">
              <a:extLst>
                <a:ext uri="{FF2B5EF4-FFF2-40B4-BE49-F238E27FC236}">
                  <a16:creationId xmlns:a16="http://schemas.microsoft.com/office/drawing/2014/main" id="{09AF100D-3B02-43C5-A04F-75F2171CE81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405">
              <a:extLst>
                <a:ext uri="{FF2B5EF4-FFF2-40B4-BE49-F238E27FC236}">
                  <a16:creationId xmlns:a16="http://schemas.microsoft.com/office/drawing/2014/main" id="{F6FAF6C3-6FD1-4675-867E-596F3B6552C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descr="This is an icon of a human being. ">
            <a:extLst>
              <a:ext uri="{FF2B5EF4-FFF2-40B4-BE49-F238E27FC236}">
                <a16:creationId xmlns:a16="http://schemas.microsoft.com/office/drawing/2014/main" id="{D4175BCD-213B-40CA-9CAE-8B9ED737540C}"/>
              </a:ext>
            </a:extLst>
          </p:cNvPr>
          <p:cNvGrpSpPr/>
          <p:nvPr/>
        </p:nvGrpSpPr>
        <p:grpSpPr>
          <a:xfrm>
            <a:off x="7204325" y="5470525"/>
            <a:ext cx="142875" cy="285750"/>
            <a:chOff x="8243888" y="5922963"/>
            <a:chExt cx="142875" cy="285750"/>
          </a:xfrm>
          <a:solidFill>
            <a:srgbClr val="404040"/>
          </a:solidFill>
        </p:grpSpPr>
        <p:sp>
          <p:nvSpPr>
            <p:cNvPr id="105" name="Freeform 3404">
              <a:extLst>
                <a:ext uri="{FF2B5EF4-FFF2-40B4-BE49-F238E27FC236}">
                  <a16:creationId xmlns:a16="http://schemas.microsoft.com/office/drawing/2014/main" id="{2785BA74-D166-4FF6-97C6-15E06EA9AFB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405">
              <a:extLst>
                <a:ext uri="{FF2B5EF4-FFF2-40B4-BE49-F238E27FC236}">
                  <a16:creationId xmlns:a16="http://schemas.microsoft.com/office/drawing/2014/main" id="{20C6EF87-9E51-43B7-B2E5-D53ABB6D0844}"/>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s an icon of a human being. ">
            <a:extLst>
              <a:ext uri="{FF2B5EF4-FFF2-40B4-BE49-F238E27FC236}">
                <a16:creationId xmlns:a16="http://schemas.microsoft.com/office/drawing/2014/main" id="{FE49F8B6-6642-4190-A120-D592265F22A2}"/>
              </a:ext>
            </a:extLst>
          </p:cNvPr>
          <p:cNvGrpSpPr/>
          <p:nvPr/>
        </p:nvGrpSpPr>
        <p:grpSpPr>
          <a:xfrm>
            <a:off x="7445469" y="5470525"/>
            <a:ext cx="142875" cy="285750"/>
            <a:chOff x="8243888" y="5922963"/>
            <a:chExt cx="142875" cy="285750"/>
          </a:xfrm>
          <a:solidFill>
            <a:srgbClr val="404040"/>
          </a:solidFill>
        </p:grpSpPr>
        <p:sp>
          <p:nvSpPr>
            <p:cNvPr id="103" name="Freeform 3404">
              <a:extLst>
                <a:ext uri="{FF2B5EF4-FFF2-40B4-BE49-F238E27FC236}">
                  <a16:creationId xmlns:a16="http://schemas.microsoft.com/office/drawing/2014/main" id="{337E5B85-BEE6-45EF-B5B7-94A7EFA301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05">
              <a:extLst>
                <a:ext uri="{FF2B5EF4-FFF2-40B4-BE49-F238E27FC236}">
                  <a16:creationId xmlns:a16="http://schemas.microsoft.com/office/drawing/2014/main" id="{1DFFB19F-0DA6-4EAF-B017-E6295A454F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descr="This is an icon of a human being. ">
            <a:extLst>
              <a:ext uri="{FF2B5EF4-FFF2-40B4-BE49-F238E27FC236}">
                <a16:creationId xmlns:a16="http://schemas.microsoft.com/office/drawing/2014/main" id="{E8B12FCD-7CF6-4B62-812E-F853579B4DDB}"/>
              </a:ext>
            </a:extLst>
          </p:cNvPr>
          <p:cNvGrpSpPr/>
          <p:nvPr/>
        </p:nvGrpSpPr>
        <p:grpSpPr>
          <a:xfrm>
            <a:off x="7686613" y="5470525"/>
            <a:ext cx="142875" cy="285750"/>
            <a:chOff x="8243888" y="5922963"/>
            <a:chExt cx="142875" cy="285750"/>
          </a:xfrm>
          <a:solidFill>
            <a:srgbClr val="7F7F7F"/>
          </a:solidFill>
        </p:grpSpPr>
        <p:sp>
          <p:nvSpPr>
            <p:cNvPr id="101" name="Freeform 3404">
              <a:extLst>
                <a:ext uri="{FF2B5EF4-FFF2-40B4-BE49-F238E27FC236}">
                  <a16:creationId xmlns:a16="http://schemas.microsoft.com/office/drawing/2014/main" id="{FF46E9CB-B554-4301-8DF4-73EFF9AD78A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405">
              <a:extLst>
                <a:ext uri="{FF2B5EF4-FFF2-40B4-BE49-F238E27FC236}">
                  <a16:creationId xmlns:a16="http://schemas.microsoft.com/office/drawing/2014/main" id="{C968827B-DE9D-479B-92A2-00556845063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79" descr="This is an icon of a human being. ">
            <a:extLst>
              <a:ext uri="{FF2B5EF4-FFF2-40B4-BE49-F238E27FC236}">
                <a16:creationId xmlns:a16="http://schemas.microsoft.com/office/drawing/2014/main" id="{8323390A-1919-4FA1-B4AE-98F3EEA705CB}"/>
              </a:ext>
            </a:extLst>
          </p:cNvPr>
          <p:cNvGrpSpPr/>
          <p:nvPr/>
        </p:nvGrpSpPr>
        <p:grpSpPr>
          <a:xfrm>
            <a:off x="7927757" y="5470525"/>
            <a:ext cx="142875" cy="285750"/>
            <a:chOff x="8243888" y="5922963"/>
            <a:chExt cx="142875" cy="285750"/>
          </a:xfrm>
          <a:solidFill>
            <a:srgbClr val="7F7F7F"/>
          </a:solidFill>
        </p:grpSpPr>
        <p:sp>
          <p:nvSpPr>
            <p:cNvPr id="99" name="Freeform 3404">
              <a:extLst>
                <a:ext uri="{FF2B5EF4-FFF2-40B4-BE49-F238E27FC236}">
                  <a16:creationId xmlns:a16="http://schemas.microsoft.com/office/drawing/2014/main" id="{31956A3E-2771-413E-A157-EBF8216A65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405">
              <a:extLst>
                <a:ext uri="{FF2B5EF4-FFF2-40B4-BE49-F238E27FC236}">
                  <a16:creationId xmlns:a16="http://schemas.microsoft.com/office/drawing/2014/main" id="{9FD2BDE0-7D57-4260-BA90-79A52365876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s an icon of a human being. ">
            <a:extLst>
              <a:ext uri="{FF2B5EF4-FFF2-40B4-BE49-F238E27FC236}">
                <a16:creationId xmlns:a16="http://schemas.microsoft.com/office/drawing/2014/main" id="{AC6186F0-B018-432B-81F3-DA5CC38C35F6}"/>
              </a:ext>
            </a:extLst>
          </p:cNvPr>
          <p:cNvGrpSpPr/>
          <p:nvPr/>
        </p:nvGrpSpPr>
        <p:grpSpPr>
          <a:xfrm>
            <a:off x="8168901" y="5470525"/>
            <a:ext cx="142875" cy="285750"/>
            <a:chOff x="8243888" y="5922963"/>
            <a:chExt cx="142875" cy="285750"/>
          </a:xfrm>
          <a:solidFill>
            <a:srgbClr val="7F7F7F"/>
          </a:solidFill>
        </p:grpSpPr>
        <p:sp>
          <p:nvSpPr>
            <p:cNvPr id="97" name="Freeform 3404">
              <a:extLst>
                <a:ext uri="{FF2B5EF4-FFF2-40B4-BE49-F238E27FC236}">
                  <a16:creationId xmlns:a16="http://schemas.microsoft.com/office/drawing/2014/main" id="{0F4443F5-6527-4A2B-A6CD-B92C2852392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405">
              <a:extLst>
                <a:ext uri="{FF2B5EF4-FFF2-40B4-BE49-F238E27FC236}">
                  <a16:creationId xmlns:a16="http://schemas.microsoft.com/office/drawing/2014/main" id="{4B43D785-443F-4F72-89B4-3858C501FC62}"/>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This is an icon of a human being. ">
            <a:extLst>
              <a:ext uri="{FF2B5EF4-FFF2-40B4-BE49-F238E27FC236}">
                <a16:creationId xmlns:a16="http://schemas.microsoft.com/office/drawing/2014/main" id="{CC67F7F5-BBFC-4FE7-953C-A46DF0BABBB3}"/>
              </a:ext>
            </a:extLst>
          </p:cNvPr>
          <p:cNvGrpSpPr/>
          <p:nvPr/>
        </p:nvGrpSpPr>
        <p:grpSpPr>
          <a:xfrm>
            <a:off x="8410045" y="5470525"/>
            <a:ext cx="142875" cy="285750"/>
            <a:chOff x="8243888" y="5922963"/>
            <a:chExt cx="142875" cy="285750"/>
          </a:xfrm>
          <a:solidFill>
            <a:srgbClr val="7F7F7F"/>
          </a:solidFill>
        </p:grpSpPr>
        <p:sp>
          <p:nvSpPr>
            <p:cNvPr id="95" name="Freeform 3404">
              <a:extLst>
                <a:ext uri="{FF2B5EF4-FFF2-40B4-BE49-F238E27FC236}">
                  <a16:creationId xmlns:a16="http://schemas.microsoft.com/office/drawing/2014/main" id="{93DB736A-FD44-48F8-B403-41A434526E2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405">
              <a:extLst>
                <a:ext uri="{FF2B5EF4-FFF2-40B4-BE49-F238E27FC236}">
                  <a16:creationId xmlns:a16="http://schemas.microsoft.com/office/drawing/2014/main" id="{B0549F2A-0891-4F53-A455-54E06D58E73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82" descr="This is an icon of a human being. ">
            <a:extLst>
              <a:ext uri="{FF2B5EF4-FFF2-40B4-BE49-F238E27FC236}">
                <a16:creationId xmlns:a16="http://schemas.microsoft.com/office/drawing/2014/main" id="{8A37DE26-294C-4ACD-93AB-CB44DF217416}"/>
              </a:ext>
            </a:extLst>
          </p:cNvPr>
          <p:cNvGrpSpPr/>
          <p:nvPr/>
        </p:nvGrpSpPr>
        <p:grpSpPr>
          <a:xfrm>
            <a:off x="8651189" y="5470525"/>
            <a:ext cx="142875" cy="285750"/>
            <a:chOff x="8243888" y="5922963"/>
            <a:chExt cx="142875" cy="285750"/>
          </a:xfrm>
          <a:solidFill>
            <a:srgbClr val="BFBFBF"/>
          </a:solidFill>
        </p:grpSpPr>
        <p:sp>
          <p:nvSpPr>
            <p:cNvPr id="93" name="Freeform 3404">
              <a:extLst>
                <a:ext uri="{FF2B5EF4-FFF2-40B4-BE49-F238E27FC236}">
                  <a16:creationId xmlns:a16="http://schemas.microsoft.com/office/drawing/2014/main" id="{4B3DADA7-BCB9-4F2E-A8C1-D648C8A8ECA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405">
              <a:extLst>
                <a:ext uri="{FF2B5EF4-FFF2-40B4-BE49-F238E27FC236}">
                  <a16:creationId xmlns:a16="http://schemas.microsoft.com/office/drawing/2014/main" id="{373A2FB0-CB69-4317-89D1-301FB1351D0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s an icon of a human being. ">
            <a:extLst>
              <a:ext uri="{FF2B5EF4-FFF2-40B4-BE49-F238E27FC236}">
                <a16:creationId xmlns:a16="http://schemas.microsoft.com/office/drawing/2014/main" id="{94575471-E1B1-41F1-81EF-064A394ACBC7}"/>
              </a:ext>
            </a:extLst>
          </p:cNvPr>
          <p:cNvGrpSpPr/>
          <p:nvPr/>
        </p:nvGrpSpPr>
        <p:grpSpPr>
          <a:xfrm>
            <a:off x="8892333" y="5470525"/>
            <a:ext cx="142875" cy="285750"/>
            <a:chOff x="8243888" y="5922963"/>
            <a:chExt cx="142875" cy="285750"/>
          </a:xfrm>
          <a:solidFill>
            <a:srgbClr val="BFBFBF"/>
          </a:solidFill>
        </p:grpSpPr>
        <p:sp>
          <p:nvSpPr>
            <p:cNvPr id="91" name="Freeform 3404">
              <a:extLst>
                <a:ext uri="{FF2B5EF4-FFF2-40B4-BE49-F238E27FC236}">
                  <a16:creationId xmlns:a16="http://schemas.microsoft.com/office/drawing/2014/main" id="{9F8B4B77-06DC-4042-B00D-925502D9B93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405">
              <a:extLst>
                <a:ext uri="{FF2B5EF4-FFF2-40B4-BE49-F238E27FC236}">
                  <a16:creationId xmlns:a16="http://schemas.microsoft.com/office/drawing/2014/main" id="{52D55A54-7103-4CDA-9F67-C5BF45F8A96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This is an icon of a human being. ">
            <a:extLst>
              <a:ext uri="{FF2B5EF4-FFF2-40B4-BE49-F238E27FC236}">
                <a16:creationId xmlns:a16="http://schemas.microsoft.com/office/drawing/2014/main" id="{D5F3A367-28B5-4DC4-B748-8CAF2346FE68}"/>
              </a:ext>
            </a:extLst>
          </p:cNvPr>
          <p:cNvGrpSpPr/>
          <p:nvPr/>
        </p:nvGrpSpPr>
        <p:grpSpPr>
          <a:xfrm>
            <a:off x="9133477" y="5470525"/>
            <a:ext cx="142875" cy="285750"/>
            <a:chOff x="8243888" y="5922963"/>
            <a:chExt cx="142875" cy="285750"/>
          </a:xfrm>
          <a:solidFill>
            <a:srgbClr val="BFBFBF"/>
          </a:solidFill>
        </p:grpSpPr>
        <p:sp>
          <p:nvSpPr>
            <p:cNvPr id="89" name="Freeform 3404">
              <a:extLst>
                <a:ext uri="{FF2B5EF4-FFF2-40B4-BE49-F238E27FC236}">
                  <a16:creationId xmlns:a16="http://schemas.microsoft.com/office/drawing/2014/main" id="{5E458340-33C8-4299-B819-8045759E781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405">
              <a:extLst>
                <a:ext uri="{FF2B5EF4-FFF2-40B4-BE49-F238E27FC236}">
                  <a16:creationId xmlns:a16="http://schemas.microsoft.com/office/drawing/2014/main" id="{8B0A44CD-2DB1-46F2-9D03-885E64456E9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85" descr="This is an icon of a human being. ">
            <a:extLst>
              <a:ext uri="{FF2B5EF4-FFF2-40B4-BE49-F238E27FC236}">
                <a16:creationId xmlns:a16="http://schemas.microsoft.com/office/drawing/2014/main" id="{9E99E9FB-F408-4284-849E-9431A5AE5379}"/>
              </a:ext>
            </a:extLst>
          </p:cNvPr>
          <p:cNvGrpSpPr/>
          <p:nvPr/>
        </p:nvGrpSpPr>
        <p:grpSpPr>
          <a:xfrm>
            <a:off x="9374619" y="5470525"/>
            <a:ext cx="142875" cy="285750"/>
            <a:chOff x="8243888" y="5922963"/>
            <a:chExt cx="142875" cy="285750"/>
          </a:xfrm>
          <a:solidFill>
            <a:srgbClr val="BFBFBF"/>
          </a:solidFill>
        </p:grpSpPr>
        <p:sp>
          <p:nvSpPr>
            <p:cNvPr id="87" name="Freeform 3404">
              <a:extLst>
                <a:ext uri="{FF2B5EF4-FFF2-40B4-BE49-F238E27FC236}">
                  <a16:creationId xmlns:a16="http://schemas.microsoft.com/office/drawing/2014/main" id="{0AB84D52-0059-4A60-B492-2E7E910EA77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405">
              <a:extLst>
                <a:ext uri="{FF2B5EF4-FFF2-40B4-BE49-F238E27FC236}">
                  <a16:creationId xmlns:a16="http://schemas.microsoft.com/office/drawing/2014/main" id="{FC23032B-57A1-49BD-B4CB-45B07CF8C47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8" name="Group 107" descr="This is an icon of a human being. ">
            <a:extLst>
              <a:ext uri="{FF2B5EF4-FFF2-40B4-BE49-F238E27FC236}">
                <a16:creationId xmlns:a16="http://schemas.microsoft.com/office/drawing/2014/main" id="{75183E77-9E48-4D86-A8BF-4A745BE7328C}"/>
              </a:ext>
            </a:extLst>
          </p:cNvPr>
          <p:cNvGrpSpPr/>
          <p:nvPr/>
        </p:nvGrpSpPr>
        <p:grpSpPr>
          <a:xfrm>
            <a:off x="7204325" y="5933594"/>
            <a:ext cx="142875" cy="285750"/>
            <a:chOff x="8243888" y="5922963"/>
            <a:chExt cx="142875" cy="285750"/>
          </a:xfrm>
          <a:solidFill>
            <a:srgbClr val="BFBFBF"/>
          </a:solidFill>
        </p:grpSpPr>
        <p:sp>
          <p:nvSpPr>
            <p:cNvPr id="136" name="Freeform 3404">
              <a:extLst>
                <a:ext uri="{FF2B5EF4-FFF2-40B4-BE49-F238E27FC236}">
                  <a16:creationId xmlns:a16="http://schemas.microsoft.com/office/drawing/2014/main" id="{31F9DC8F-FF5A-45A1-8D35-9BF454B788B5}"/>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405">
              <a:extLst>
                <a:ext uri="{FF2B5EF4-FFF2-40B4-BE49-F238E27FC236}">
                  <a16:creationId xmlns:a16="http://schemas.microsoft.com/office/drawing/2014/main" id="{A7DD14F2-EDA7-4460-91D5-9D89956C33B9}"/>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9" name="Group 108" descr="This is an icon of a human being. ">
            <a:extLst>
              <a:ext uri="{FF2B5EF4-FFF2-40B4-BE49-F238E27FC236}">
                <a16:creationId xmlns:a16="http://schemas.microsoft.com/office/drawing/2014/main" id="{C56976A1-A27D-4891-A563-7F22794632B6}"/>
              </a:ext>
            </a:extLst>
          </p:cNvPr>
          <p:cNvGrpSpPr/>
          <p:nvPr/>
        </p:nvGrpSpPr>
        <p:grpSpPr>
          <a:xfrm>
            <a:off x="7445469" y="5933594"/>
            <a:ext cx="142875" cy="285750"/>
            <a:chOff x="8243888" y="5922963"/>
            <a:chExt cx="142875" cy="285750"/>
          </a:xfrm>
          <a:solidFill>
            <a:srgbClr val="BFBFBF"/>
          </a:solidFill>
        </p:grpSpPr>
        <p:sp>
          <p:nvSpPr>
            <p:cNvPr id="134" name="Freeform 3404">
              <a:extLst>
                <a:ext uri="{FF2B5EF4-FFF2-40B4-BE49-F238E27FC236}">
                  <a16:creationId xmlns:a16="http://schemas.microsoft.com/office/drawing/2014/main" id="{7652450B-3F87-4E57-88FE-EA4B50DDDF6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405">
              <a:extLst>
                <a:ext uri="{FF2B5EF4-FFF2-40B4-BE49-F238E27FC236}">
                  <a16:creationId xmlns:a16="http://schemas.microsoft.com/office/drawing/2014/main" id="{44F32179-5D42-43F8-B305-A897ED5268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descr="This is an icon of a human being. ">
            <a:extLst>
              <a:ext uri="{FF2B5EF4-FFF2-40B4-BE49-F238E27FC236}">
                <a16:creationId xmlns:a16="http://schemas.microsoft.com/office/drawing/2014/main" id="{C34B1941-B089-496A-A655-13D0000F3F27}"/>
              </a:ext>
            </a:extLst>
          </p:cNvPr>
          <p:cNvGrpSpPr/>
          <p:nvPr/>
        </p:nvGrpSpPr>
        <p:grpSpPr>
          <a:xfrm>
            <a:off x="7686613" y="5933594"/>
            <a:ext cx="142875" cy="285750"/>
            <a:chOff x="8243888" y="5922963"/>
            <a:chExt cx="142875" cy="285750"/>
          </a:xfrm>
          <a:solidFill>
            <a:srgbClr val="BFBFBF"/>
          </a:solidFill>
        </p:grpSpPr>
        <p:sp>
          <p:nvSpPr>
            <p:cNvPr id="132" name="Freeform 3404">
              <a:extLst>
                <a:ext uri="{FF2B5EF4-FFF2-40B4-BE49-F238E27FC236}">
                  <a16:creationId xmlns:a16="http://schemas.microsoft.com/office/drawing/2014/main" id="{0E125062-72FE-4F40-B034-3D31C0AF5AA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405">
              <a:extLst>
                <a:ext uri="{FF2B5EF4-FFF2-40B4-BE49-F238E27FC236}">
                  <a16:creationId xmlns:a16="http://schemas.microsoft.com/office/drawing/2014/main" id="{7C7E5969-D042-46C9-8B72-5E1B3B3442D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s an icon of a human being. ">
            <a:extLst>
              <a:ext uri="{FF2B5EF4-FFF2-40B4-BE49-F238E27FC236}">
                <a16:creationId xmlns:a16="http://schemas.microsoft.com/office/drawing/2014/main" id="{21EBAA07-E141-47F7-9AC3-4FCC4033F5EA}"/>
              </a:ext>
            </a:extLst>
          </p:cNvPr>
          <p:cNvGrpSpPr/>
          <p:nvPr/>
        </p:nvGrpSpPr>
        <p:grpSpPr>
          <a:xfrm>
            <a:off x="7927757" y="5933594"/>
            <a:ext cx="142875" cy="285750"/>
            <a:chOff x="8243888" y="5922963"/>
            <a:chExt cx="142875" cy="285750"/>
          </a:xfrm>
          <a:solidFill>
            <a:srgbClr val="BFBFBF"/>
          </a:solidFill>
        </p:grpSpPr>
        <p:sp>
          <p:nvSpPr>
            <p:cNvPr id="130" name="Freeform 3404">
              <a:extLst>
                <a:ext uri="{FF2B5EF4-FFF2-40B4-BE49-F238E27FC236}">
                  <a16:creationId xmlns:a16="http://schemas.microsoft.com/office/drawing/2014/main" id="{A591411B-6AC1-4702-B812-7FABE88FE46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405">
              <a:extLst>
                <a:ext uri="{FF2B5EF4-FFF2-40B4-BE49-F238E27FC236}">
                  <a16:creationId xmlns:a16="http://schemas.microsoft.com/office/drawing/2014/main" id="{C6F311A8-7B65-4237-8CD2-30B56CA68A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descr="This is an icon of a human being. ">
            <a:extLst>
              <a:ext uri="{FF2B5EF4-FFF2-40B4-BE49-F238E27FC236}">
                <a16:creationId xmlns:a16="http://schemas.microsoft.com/office/drawing/2014/main" id="{E977B04C-F0C3-4EB0-A5F2-08684AAEA0DD}"/>
              </a:ext>
            </a:extLst>
          </p:cNvPr>
          <p:cNvGrpSpPr/>
          <p:nvPr/>
        </p:nvGrpSpPr>
        <p:grpSpPr>
          <a:xfrm>
            <a:off x="8168901" y="5933594"/>
            <a:ext cx="142875" cy="285750"/>
            <a:chOff x="8243888" y="5922963"/>
            <a:chExt cx="142875" cy="285750"/>
          </a:xfrm>
          <a:solidFill>
            <a:srgbClr val="BFBFBF"/>
          </a:solidFill>
        </p:grpSpPr>
        <p:sp>
          <p:nvSpPr>
            <p:cNvPr id="128" name="Freeform 3404">
              <a:extLst>
                <a:ext uri="{FF2B5EF4-FFF2-40B4-BE49-F238E27FC236}">
                  <a16:creationId xmlns:a16="http://schemas.microsoft.com/office/drawing/2014/main" id="{77E8BCC6-289B-481D-AA66-B7F7FFAE045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405">
              <a:extLst>
                <a:ext uri="{FF2B5EF4-FFF2-40B4-BE49-F238E27FC236}">
                  <a16:creationId xmlns:a16="http://schemas.microsoft.com/office/drawing/2014/main" id="{02E2126E-4A08-49EF-BE1C-CF5D464225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3" name="Group 112" descr="This is an icon of a human being. ">
            <a:extLst>
              <a:ext uri="{FF2B5EF4-FFF2-40B4-BE49-F238E27FC236}">
                <a16:creationId xmlns:a16="http://schemas.microsoft.com/office/drawing/2014/main" id="{6261496A-807A-4D32-B034-690C165590EB}"/>
              </a:ext>
            </a:extLst>
          </p:cNvPr>
          <p:cNvGrpSpPr/>
          <p:nvPr/>
        </p:nvGrpSpPr>
        <p:grpSpPr>
          <a:xfrm>
            <a:off x="8410045" y="5933594"/>
            <a:ext cx="142875" cy="285750"/>
            <a:chOff x="8243888" y="5922963"/>
            <a:chExt cx="142875" cy="285750"/>
          </a:xfrm>
          <a:solidFill>
            <a:srgbClr val="BFBFBF"/>
          </a:solidFill>
        </p:grpSpPr>
        <p:sp>
          <p:nvSpPr>
            <p:cNvPr id="126" name="Freeform 3404">
              <a:extLst>
                <a:ext uri="{FF2B5EF4-FFF2-40B4-BE49-F238E27FC236}">
                  <a16:creationId xmlns:a16="http://schemas.microsoft.com/office/drawing/2014/main" id="{83695F11-9EB8-4A74-97A3-24442261147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405">
              <a:extLst>
                <a:ext uri="{FF2B5EF4-FFF2-40B4-BE49-F238E27FC236}">
                  <a16:creationId xmlns:a16="http://schemas.microsoft.com/office/drawing/2014/main" id="{CDBAC151-A87B-4DDE-93FA-B0FC1BAFA18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descr="This is an icon of a human being. ">
            <a:extLst>
              <a:ext uri="{FF2B5EF4-FFF2-40B4-BE49-F238E27FC236}">
                <a16:creationId xmlns:a16="http://schemas.microsoft.com/office/drawing/2014/main" id="{8C2902A0-BCC1-4F77-9FAA-4D5AF02D1090}"/>
              </a:ext>
            </a:extLst>
          </p:cNvPr>
          <p:cNvGrpSpPr/>
          <p:nvPr/>
        </p:nvGrpSpPr>
        <p:grpSpPr>
          <a:xfrm>
            <a:off x="8651189" y="5933594"/>
            <a:ext cx="142875" cy="285750"/>
            <a:chOff x="8243888" y="5922963"/>
            <a:chExt cx="142875" cy="285750"/>
          </a:xfrm>
          <a:solidFill>
            <a:srgbClr val="BFBFBF"/>
          </a:solidFill>
        </p:grpSpPr>
        <p:sp>
          <p:nvSpPr>
            <p:cNvPr id="124" name="Freeform 3404">
              <a:extLst>
                <a:ext uri="{FF2B5EF4-FFF2-40B4-BE49-F238E27FC236}">
                  <a16:creationId xmlns:a16="http://schemas.microsoft.com/office/drawing/2014/main" id="{E2529654-5533-434D-8B04-70DDD2FD9C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405">
              <a:extLst>
                <a:ext uri="{FF2B5EF4-FFF2-40B4-BE49-F238E27FC236}">
                  <a16:creationId xmlns:a16="http://schemas.microsoft.com/office/drawing/2014/main" id="{342B65F4-34B0-4A15-A813-63ED93FE9B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descr="This is an icon of a human being. ">
            <a:extLst>
              <a:ext uri="{FF2B5EF4-FFF2-40B4-BE49-F238E27FC236}">
                <a16:creationId xmlns:a16="http://schemas.microsoft.com/office/drawing/2014/main" id="{F558746D-512C-4A01-AFD6-31BB27D352E3}"/>
              </a:ext>
            </a:extLst>
          </p:cNvPr>
          <p:cNvGrpSpPr/>
          <p:nvPr/>
        </p:nvGrpSpPr>
        <p:grpSpPr>
          <a:xfrm>
            <a:off x="8892333" y="5933594"/>
            <a:ext cx="142875" cy="285750"/>
            <a:chOff x="8243888" y="5922963"/>
            <a:chExt cx="142875" cy="285750"/>
          </a:xfrm>
          <a:solidFill>
            <a:srgbClr val="BFBFBF"/>
          </a:solidFill>
        </p:grpSpPr>
        <p:sp>
          <p:nvSpPr>
            <p:cNvPr id="122" name="Freeform 3404">
              <a:extLst>
                <a:ext uri="{FF2B5EF4-FFF2-40B4-BE49-F238E27FC236}">
                  <a16:creationId xmlns:a16="http://schemas.microsoft.com/office/drawing/2014/main" id="{4A448E7F-5CC2-4E5F-9124-D4BCDC45FE4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405">
              <a:extLst>
                <a:ext uri="{FF2B5EF4-FFF2-40B4-BE49-F238E27FC236}">
                  <a16:creationId xmlns:a16="http://schemas.microsoft.com/office/drawing/2014/main" id="{43BC59B7-2314-4E8F-96DB-4EEA1B0B23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 name="Group 115" descr="This is an icon of a human being. ">
            <a:extLst>
              <a:ext uri="{FF2B5EF4-FFF2-40B4-BE49-F238E27FC236}">
                <a16:creationId xmlns:a16="http://schemas.microsoft.com/office/drawing/2014/main" id="{7289F142-A251-490A-AD54-468A6C94BCA2}"/>
              </a:ext>
            </a:extLst>
          </p:cNvPr>
          <p:cNvGrpSpPr/>
          <p:nvPr/>
        </p:nvGrpSpPr>
        <p:grpSpPr>
          <a:xfrm>
            <a:off x="9133477" y="5933594"/>
            <a:ext cx="142875" cy="285750"/>
            <a:chOff x="8243888" y="5922963"/>
            <a:chExt cx="142875" cy="285750"/>
          </a:xfrm>
          <a:solidFill>
            <a:srgbClr val="BFBFBF"/>
          </a:solidFill>
        </p:grpSpPr>
        <p:sp>
          <p:nvSpPr>
            <p:cNvPr id="120" name="Freeform 3404">
              <a:extLst>
                <a:ext uri="{FF2B5EF4-FFF2-40B4-BE49-F238E27FC236}">
                  <a16:creationId xmlns:a16="http://schemas.microsoft.com/office/drawing/2014/main" id="{5FF50150-E68E-4FBD-9FB3-1D30CE80CE0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05">
              <a:extLst>
                <a:ext uri="{FF2B5EF4-FFF2-40B4-BE49-F238E27FC236}">
                  <a16:creationId xmlns:a16="http://schemas.microsoft.com/office/drawing/2014/main" id="{59E71405-38CA-473F-8649-C0700C5F548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descr="This is an icon of a human being. ">
            <a:extLst>
              <a:ext uri="{FF2B5EF4-FFF2-40B4-BE49-F238E27FC236}">
                <a16:creationId xmlns:a16="http://schemas.microsoft.com/office/drawing/2014/main" id="{E90053C5-E6B3-4D78-9D20-A14B162A816E}"/>
              </a:ext>
            </a:extLst>
          </p:cNvPr>
          <p:cNvGrpSpPr/>
          <p:nvPr/>
        </p:nvGrpSpPr>
        <p:grpSpPr>
          <a:xfrm>
            <a:off x="9374619" y="5933594"/>
            <a:ext cx="142875" cy="285750"/>
            <a:chOff x="8243888" y="5922963"/>
            <a:chExt cx="142875" cy="285750"/>
          </a:xfrm>
          <a:solidFill>
            <a:srgbClr val="BFBFBF"/>
          </a:solidFill>
        </p:grpSpPr>
        <p:sp>
          <p:nvSpPr>
            <p:cNvPr id="118" name="Freeform 3404">
              <a:extLst>
                <a:ext uri="{FF2B5EF4-FFF2-40B4-BE49-F238E27FC236}">
                  <a16:creationId xmlns:a16="http://schemas.microsoft.com/office/drawing/2014/main" id="{7DD44F38-95DC-4476-9041-1D325664097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05">
              <a:extLst>
                <a:ext uri="{FF2B5EF4-FFF2-40B4-BE49-F238E27FC236}">
                  <a16:creationId xmlns:a16="http://schemas.microsoft.com/office/drawing/2014/main" id="{DD07D6CB-1984-4815-9F55-FF78EAEAED4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extBox 47">
            <a:extLst>
              <a:ext uri="{FF2B5EF4-FFF2-40B4-BE49-F238E27FC236}">
                <a16:creationId xmlns:a16="http://schemas.microsoft.com/office/drawing/2014/main" id="{809FA2F3-8F76-4848-B55D-FA6947FE773C}"/>
              </a:ext>
            </a:extLst>
          </p:cNvPr>
          <p:cNvSpPr txBox="1"/>
          <p:nvPr/>
        </p:nvSpPr>
        <p:spPr>
          <a:xfrm>
            <a:off x="4276725" y="5122738"/>
            <a:ext cx="256152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CE295E"/>
                </a:solidFill>
                <a:latin typeface="+mj-lt"/>
              </a:rPr>
              <a:t>40%</a:t>
            </a:r>
          </a:p>
        </p:txBody>
      </p:sp>
      <p:sp>
        <p:nvSpPr>
          <p:cNvPr id="138" name="TextBox 47">
            <a:extLst>
              <a:ext uri="{FF2B5EF4-FFF2-40B4-BE49-F238E27FC236}">
                <a16:creationId xmlns:a16="http://schemas.microsoft.com/office/drawing/2014/main" id="{012B5CF6-F3B0-4A9A-AB3D-0DCFDC2E8277}"/>
              </a:ext>
            </a:extLst>
          </p:cNvPr>
          <p:cNvSpPr txBox="1"/>
          <p:nvPr/>
        </p:nvSpPr>
        <p:spPr>
          <a:xfrm>
            <a:off x="4379930" y="5888617"/>
            <a:ext cx="235511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a:t>
            </a:r>
          </a:p>
        </p:txBody>
      </p:sp>
      <p:grpSp>
        <p:nvGrpSpPr>
          <p:cNvPr id="139" name="Group 138" descr="This is an icon of a clock. ">
            <a:extLst>
              <a:ext uri="{FF2B5EF4-FFF2-40B4-BE49-F238E27FC236}">
                <a16:creationId xmlns:a16="http://schemas.microsoft.com/office/drawing/2014/main" id="{3A1417B3-5114-4EA3-95EE-CA76D37B866C}"/>
              </a:ext>
            </a:extLst>
          </p:cNvPr>
          <p:cNvGrpSpPr/>
          <p:nvPr/>
        </p:nvGrpSpPr>
        <p:grpSpPr>
          <a:xfrm>
            <a:off x="10004721" y="5365398"/>
            <a:ext cx="525182" cy="496004"/>
            <a:chOff x="333622" y="4212342"/>
            <a:chExt cx="285751" cy="269875"/>
          </a:xfrm>
          <a:solidFill>
            <a:srgbClr val="CE295E"/>
          </a:solidFill>
        </p:grpSpPr>
        <p:sp>
          <p:nvSpPr>
            <p:cNvPr id="140" name="Freeform 4461">
              <a:extLst>
                <a:ext uri="{FF2B5EF4-FFF2-40B4-BE49-F238E27FC236}">
                  <a16:creationId xmlns:a16="http://schemas.microsoft.com/office/drawing/2014/main" id="{14BA5C71-46FC-47F2-A4D0-F8628A72D36D}"/>
                </a:ext>
              </a:extLst>
            </p:cNvPr>
            <p:cNvSpPr>
              <a:spLocks/>
            </p:cNvSpPr>
            <p:nvPr/>
          </p:nvSpPr>
          <p:spPr bwMode="auto">
            <a:xfrm>
              <a:off x="387597" y="4467929"/>
              <a:ext cx="15875" cy="14288"/>
            </a:xfrm>
            <a:custGeom>
              <a:avLst/>
              <a:gdLst>
                <a:gd name="T0" fmla="*/ 4 w 52"/>
                <a:gd name="T1" fmla="*/ 23 h 49"/>
                <a:gd name="T2" fmla="*/ 2 w 52"/>
                <a:gd name="T3" fmla="*/ 25 h 49"/>
                <a:gd name="T4" fmla="*/ 1 w 52"/>
                <a:gd name="T5" fmla="*/ 28 h 49"/>
                <a:gd name="T6" fmla="*/ 0 w 52"/>
                <a:gd name="T7" fmla="*/ 31 h 49"/>
                <a:gd name="T8" fmla="*/ 0 w 52"/>
                <a:gd name="T9" fmla="*/ 33 h 49"/>
                <a:gd name="T10" fmla="*/ 0 w 52"/>
                <a:gd name="T11" fmla="*/ 37 h 49"/>
                <a:gd name="T12" fmla="*/ 1 w 52"/>
                <a:gd name="T13" fmla="*/ 40 h 49"/>
                <a:gd name="T14" fmla="*/ 2 w 52"/>
                <a:gd name="T15" fmla="*/ 43 h 49"/>
                <a:gd name="T16" fmla="*/ 4 w 52"/>
                <a:gd name="T17" fmla="*/ 45 h 49"/>
                <a:gd name="T18" fmla="*/ 6 w 52"/>
                <a:gd name="T19" fmla="*/ 47 h 49"/>
                <a:gd name="T20" fmla="*/ 9 w 52"/>
                <a:gd name="T21" fmla="*/ 48 h 49"/>
                <a:gd name="T22" fmla="*/ 11 w 52"/>
                <a:gd name="T23" fmla="*/ 49 h 49"/>
                <a:gd name="T24" fmla="*/ 15 w 52"/>
                <a:gd name="T25" fmla="*/ 49 h 49"/>
                <a:gd name="T26" fmla="*/ 18 w 52"/>
                <a:gd name="T27" fmla="*/ 49 h 49"/>
                <a:gd name="T28" fmla="*/ 20 w 52"/>
                <a:gd name="T29" fmla="*/ 48 h 49"/>
                <a:gd name="T30" fmla="*/ 23 w 52"/>
                <a:gd name="T31" fmla="*/ 47 h 49"/>
                <a:gd name="T32" fmla="*/ 25 w 52"/>
                <a:gd name="T33" fmla="*/ 45 h 49"/>
                <a:gd name="T34" fmla="*/ 52 w 52"/>
                <a:gd name="T35" fmla="*/ 18 h 49"/>
                <a:gd name="T36" fmla="*/ 39 w 52"/>
                <a:gd name="T37" fmla="*/ 9 h 49"/>
                <a:gd name="T38" fmla="*/ 26 w 52"/>
                <a:gd name="T39" fmla="*/ 0 h 49"/>
                <a:gd name="T40" fmla="*/ 4 w 52"/>
                <a:gd name="T4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4462">
              <a:extLst>
                <a:ext uri="{FF2B5EF4-FFF2-40B4-BE49-F238E27FC236}">
                  <a16:creationId xmlns:a16="http://schemas.microsoft.com/office/drawing/2014/main" id="{5C0F049E-6249-4E8B-88BF-562BB8BBD209}"/>
                </a:ext>
              </a:extLst>
            </p:cNvPr>
            <p:cNvSpPr>
              <a:spLocks/>
            </p:cNvSpPr>
            <p:nvPr/>
          </p:nvSpPr>
          <p:spPr bwMode="auto">
            <a:xfrm>
              <a:off x="544760" y="4464754"/>
              <a:ext cx="19050" cy="17463"/>
            </a:xfrm>
            <a:custGeom>
              <a:avLst/>
              <a:gdLst>
                <a:gd name="T0" fmla="*/ 24 w 61"/>
                <a:gd name="T1" fmla="*/ 0 h 59"/>
                <a:gd name="T2" fmla="*/ 12 w 61"/>
                <a:gd name="T3" fmla="*/ 9 h 59"/>
                <a:gd name="T4" fmla="*/ 0 w 61"/>
                <a:gd name="T5" fmla="*/ 18 h 59"/>
                <a:gd name="T6" fmla="*/ 36 w 61"/>
                <a:gd name="T7" fmla="*/ 55 h 59"/>
                <a:gd name="T8" fmla="*/ 39 w 61"/>
                <a:gd name="T9" fmla="*/ 57 h 59"/>
                <a:gd name="T10" fmla="*/ 41 w 61"/>
                <a:gd name="T11" fmla="*/ 58 h 59"/>
                <a:gd name="T12" fmla="*/ 44 w 61"/>
                <a:gd name="T13" fmla="*/ 59 h 59"/>
                <a:gd name="T14" fmla="*/ 46 w 61"/>
                <a:gd name="T15" fmla="*/ 59 h 59"/>
                <a:gd name="T16" fmla="*/ 49 w 61"/>
                <a:gd name="T17" fmla="*/ 59 h 59"/>
                <a:gd name="T18" fmla="*/ 53 w 61"/>
                <a:gd name="T19" fmla="*/ 58 h 59"/>
                <a:gd name="T20" fmla="*/ 55 w 61"/>
                <a:gd name="T21" fmla="*/ 57 h 59"/>
                <a:gd name="T22" fmla="*/ 57 w 61"/>
                <a:gd name="T23" fmla="*/ 55 h 59"/>
                <a:gd name="T24" fmla="*/ 59 w 61"/>
                <a:gd name="T25" fmla="*/ 53 h 59"/>
                <a:gd name="T26" fmla="*/ 60 w 61"/>
                <a:gd name="T27" fmla="*/ 50 h 59"/>
                <a:gd name="T28" fmla="*/ 61 w 61"/>
                <a:gd name="T29" fmla="*/ 47 h 59"/>
                <a:gd name="T30" fmla="*/ 61 w 61"/>
                <a:gd name="T31" fmla="*/ 43 h 59"/>
                <a:gd name="T32" fmla="*/ 61 w 61"/>
                <a:gd name="T33" fmla="*/ 41 h 59"/>
                <a:gd name="T34" fmla="*/ 60 w 61"/>
                <a:gd name="T35" fmla="*/ 38 h 59"/>
                <a:gd name="T36" fmla="*/ 59 w 61"/>
                <a:gd name="T37" fmla="*/ 35 h 59"/>
                <a:gd name="T38" fmla="*/ 57 w 61"/>
                <a:gd name="T39" fmla="*/ 33 h 59"/>
                <a:gd name="T40" fmla="*/ 24 w 61"/>
                <a:gd name="T4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4463">
              <a:extLst>
                <a:ext uri="{FF2B5EF4-FFF2-40B4-BE49-F238E27FC236}">
                  <a16:creationId xmlns:a16="http://schemas.microsoft.com/office/drawing/2014/main" id="{7D56D959-F061-44AD-B765-620988DAFA87}"/>
                </a:ext>
              </a:extLst>
            </p:cNvPr>
            <p:cNvSpPr>
              <a:spLocks/>
            </p:cNvSpPr>
            <p:nvPr/>
          </p:nvSpPr>
          <p:spPr bwMode="auto">
            <a:xfrm>
              <a:off x="333622" y="4212342"/>
              <a:ext cx="93663" cy="90488"/>
            </a:xfrm>
            <a:custGeom>
              <a:avLst/>
              <a:gdLst>
                <a:gd name="T0" fmla="*/ 286 w 291"/>
                <a:gd name="T1" fmla="*/ 91 h 283"/>
                <a:gd name="T2" fmla="*/ 276 w 291"/>
                <a:gd name="T3" fmla="*/ 70 h 283"/>
                <a:gd name="T4" fmla="*/ 262 w 291"/>
                <a:gd name="T5" fmla="*/ 52 h 283"/>
                <a:gd name="T6" fmla="*/ 246 w 291"/>
                <a:gd name="T7" fmla="*/ 36 h 283"/>
                <a:gd name="T8" fmla="*/ 228 w 291"/>
                <a:gd name="T9" fmla="*/ 23 h 283"/>
                <a:gd name="T10" fmla="*/ 207 w 291"/>
                <a:gd name="T11" fmla="*/ 13 h 283"/>
                <a:gd name="T12" fmla="*/ 185 w 291"/>
                <a:gd name="T13" fmla="*/ 5 h 283"/>
                <a:gd name="T14" fmla="*/ 161 w 291"/>
                <a:gd name="T15" fmla="*/ 1 h 283"/>
                <a:gd name="T16" fmla="*/ 133 w 291"/>
                <a:gd name="T17" fmla="*/ 1 h 283"/>
                <a:gd name="T18" fmla="*/ 105 w 291"/>
                <a:gd name="T19" fmla="*/ 7 h 283"/>
                <a:gd name="T20" fmla="*/ 78 w 291"/>
                <a:gd name="T21" fmla="*/ 18 h 283"/>
                <a:gd name="T22" fmla="*/ 54 w 291"/>
                <a:gd name="T23" fmla="*/ 34 h 283"/>
                <a:gd name="T24" fmla="*/ 34 w 291"/>
                <a:gd name="T25" fmla="*/ 54 h 283"/>
                <a:gd name="T26" fmla="*/ 18 w 291"/>
                <a:gd name="T27" fmla="*/ 79 h 283"/>
                <a:gd name="T28" fmla="*/ 6 w 291"/>
                <a:gd name="T29" fmla="*/ 106 h 283"/>
                <a:gd name="T30" fmla="*/ 1 w 291"/>
                <a:gd name="T31" fmla="*/ 135 h 283"/>
                <a:gd name="T32" fmla="*/ 0 w 291"/>
                <a:gd name="T33" fmla="*/ 160 h 283"/>
                <a:gd name="T34" fmla="*/ 3 w 291"/>
                <a:gd name="T35" fmla="*/ 182 h 283"/>
                <a:gd name="T36" fmla="*/ 8 w 291"/>
                <a:gd name="T37" fmla="*/ 201 h 283"/>
                <a:gd name="T38" fmla="*/ 17 w 291"/>
                <a:gd name="T39" fmla="*/ 220 h 283"/>
                <a:gd name="T40" fmla="*/ 28 w 291"/>
                <a:gd name="T41" fmla="*/ 237 h 283"/>
                <a:gd name="T42" fmla="*/ 40 w 291"/>
                <a:gd name="T43" fmla="*/ 252 h 283"/>
                <a:gd name="T44" fmla="*/ 55 w 291"/>
                <a:gd name="T45" fmla="*/ 266 h 283"/>
                <a:gd name="T46" fmla="*/ 71 w 291"/>
                <a:gd name="T47" fmla="*/ 278 h 283"/>
                <a:gd name="T48" fmla="*/ 90 w 291"/>
                <a:gd name="T49" fmla="*/ 267 h 283"/>
                <a:gd name="T50" fmla="*/ 110 w 291"/>
                <a:gd name="T51" fmla="*/ 238 h 283"/>
                <a:gd name="T52" fmla="*/ 131 w 291"/>
                <a:gd name="T53" fmla="*/ 212 h 283"/>
                <a:gd name="T54" fmla="*/ 156 w 291"/>
                <a:gd name="T55" fmla="*/ 186 h 283"/>
                <a:gd name="T56" fmla="*/ 183 w 291"/>
                <a:gd name="T57" fmla="*/ 163 h 283"/>
                <a:gd name="T58" fmla="*/ 212 w 291"/>
                <a:gd name="T59" fmla="*/ 142 h 283"/>
                <a:gd name="T60" fmla="*/ 242 w 291"/>
                <a:gd name="T61" fmla="*/ 124 h 283"/>
                <a:gd name="T62" fmla="*/ 274 w 291"/>
                <a:gd name="T63" fmla="*/ 10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4464">
              <a:extLst>
                <a:ext uri="{FF2B5EF4-FFF2-40B4-BE49-F238E27FC236}">
                  <a16:creationId xmlns:a16="http://schemas.microsoft.com/office/drawing/2014/main" id="{61F6550A-DE9F-49BE-BC2F-1FDA5EF69E3D}"/>
                </a:ext>
              </a:extLst>
            </p:cNvPr>
            <p:cNvSpPr>
              <a:spLocks/>
            </p:cNvSpPr>
            <p:nvPr/>
          </p:nvSpPr>
          <p:spPr bwMode="auto">
            <a:xfrm>
              <a:off x="525710" y="4212342"/>
              <a:ext cx="93663" cy="93663"/>
            </a:xfrm>
            <a:custGeom>
              <a:avLst/>
              <a:gdLst>
                <a:gd name="T0" fmla="*/ 132 w 293"/>
                <a:gd name="T1" fmla="*/ 1 h 293"/>
                <a:gd name="T2" fmla="*/ 106 w 293"/>
                <a:gd name="T3" fmla="*/ 5 h 293"/>
                <a:gd name="T4" fmla="*/ 84 w 293"/>
                <a:gd name="T5" fmla="*/ 14 h 293"/>
                <a:gd name="T6" fmla="*/ 62 w 293"/>
                <a:gd name="T7" fmla="*/ 25 h 293"/>
                <a:gd name="T8" fmla="*/ 43 w 293"/>
                <a:gd name="T9" fmla="*/ 40 h 293"/>
                <a:gd name="T10" fmla="*/ 27 w 293"/>
                <a:gd name="T11" fmla="*/ 58 h 293"/>
                <a:gd name="T12" fmla="*/ 13 w 293"/>
                <a:gd name="T13" fmla="*/ 78 h 293"/>
                <a:gd name="T14" fmla="*/ 3 w 293"/>
                <a:gd name="T15" fmla="*/ 100 h 293"/>
                <a:gd name="T16" fmla="*/ 15 w 293"/>
                <a:gd name="T17" fmla="*/ 120 h 293"/>
                <a:gd name="T18" fmla="*/ 44 w 293"/>
                <a:gd name="T19" fmla="*/ 137 h 293"/>
                <a:gd name="T20" fmla="*/ 71 w 293"/>
                <a:gd name="T21" fmla="*/ 156 h 293"/>
                <a:gd name="T22" fmla="*/ 96 w 293"/>
                <a:gd name="T23" fmla="*/ 176 h 293"/>
                <a:gd name="T24" fmla="*/ 121 w 293"/>
                <a:gd name="T25" fmla="*/ 200 h 293"/>
                <a:gd name="T26" fmla="*/ 142 w 293"/>
                <a:gd name="T27" fmla="*/ 224 h 293"/>
                <a:gd name="T28" fmla="*/ 163 w 293"/>
                <a:gd name="T29" fmla="*/ 250 h 293"/>
                <a:gd name="T30" fmla="*/ 180 w 293"/>
                <a:gd name="T31" fmla="*/ 279 h 293"/>
                <a:gd name="T32" fmla="*/ 199 w 293"/>
                <a:gd name="T33" fmla="*/ 290 h 293"/>
                <a:gd name="T34" fmla="*/ 221 w 293"/>
                <a:gd name="T35" fmla="*/ 279 h 293"/>
                <a:gd name="T36" fmla="*/ 240 w 293"/>
                <a:gd name="T37" fmla="*/ 265 h 293"/>
                <a:gd name="T38" fmla="*/ 257 w 293"/>
                <a:gd name="T39" fmla="*/ 249 h 293"/>
                <a:gd name="T40" fmla="*/ 271 w 293"/>
                <a:gd name="T41" fmla="*/ 230 h 293"/>
                <a:gd name="T42" fmla="*/ 282 w 293"/>
                <a:gd name="T43" fmla="*/ 209 h 293"/>
                <a:gd name="T44" fmla="*/ 289 w 293"/>
                <a:gd name="T45" fmla="*/ 186 h 293"/>
                <a:gd name="T46" fmla="*/ 293 w 293"/>
                <a:gd name="T47" fmla="*/ 162 h 293"/>
                <a:gd name="T48" fmla="*/ 293 w 293"/>
                <a:gd name="T49" fmla="*/ 135 h 293"/>
                <a:gd name="T50" fmla="*/ 287 w 293"/>
                <a:gd name="T51" fmla="*/ 106 h 293"/>
                <a:gd name="T52" fmla="*/ 276 w 293"/>
                <a:gd name="T53" fmla="*/ 79 h 293"/>
                <a:gd name="T54" fmla="*/ 260 w 293"/>
                <a:gd name="T55" fmla="*/ 54 h 293"/>
                <a:gd name="T56" fmla="*/ 240 w 293"/>
                <a:gd name="T57" fmla="*/ 34 h 293"/>
                <a:gd name="T58" fmla="*/ 215 w 293"/>
                <a:gd name="T59" fmla="*/ 18 h 293"/>
                <a:gd name="T60" fmla="*/ 188 w 293"/>
                <a:gd name="T61" fmla="*/ 7 h 293"/>
                <a:gd name="T62" fmla="*/ 160 w 293"/>
                <a:gd name="T6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4465">
              <a:extLst>
                <a:ext uri="{FF2B5EF4-FFF2-40B4-BE49-F238E27FC236}">
                  <a16:creationId xmlns:a16="http://schemas.microsoft.com/office/drawing/2014/main" id="{7AF3F264-B865-48CF-AF69-966E32D1602A}"/>
                </a:ext>
              </a:extLst>
            </p:cNvPr>
            <p:cNvSpPr>
              <a:spLocks noEditPoints="1"/>
            </p:cNvSpPr>
            <p:nvPr/>
          </p:nvSpPr>
          <p:spPr bwMode="auto">
            <a:xfrm>
              <a:off x="352672" y="4245679"/>
              <a:ext cx="238125" cy="236538"/>
            </a:xfrm>
            <a:custGeom>
              <a:avLst/>
              <a:gdLst>
                <a:gd name="T0" fmla="*/ 418 w 748"/>
                <a:gd name="T1" fmla="*/ 394 h 747"/>
                <a:gd name="T2" fmla="*/ 413 w 748"/>
                <a:gd name="T3" fmla="*/ 401 h 747"/>
                <a:gd name="T4" fmla="*/ 404 w 748"/>
                <a:gd name="T5" fmla="*/ 404 h 747"/>
                <a:gd name="T6" fmla="*/ 248 w 748"/>
                <a:gd name="T7" fmla="*/ 403 h 747"/>
                <a:gd name="T8" fmla="*/ 241 w 748"/>
                <a:gd name="T9" fmla="*/ 398 h 747"/>
                <a:gd name="T10" fmla="*/ 238 w 748"/>
                <a:gd name="T11" fmla="*/ 389 h 747"/>
                <a:gd name="T12" fmla="*/ 241 w 748"/>
                <a:gd name="T13" fmla="*/ 380 h 747"/>
                <a:gd name="T14" fmla="*/ 248 w 748"/>
                <a:gd name="T15" fmla="*/ 375 h 747"/>
                <a:gd name="T16" fmla="*/ 389 w 748"/>
                <a:gd name="T17" fmla="*/ 374 h 747"/>
                <a:gd name="T18" fmla="*/ 391 w 748"/>
                <a:gd name="T19" fmla="*/ 160 h 747"/>
                <a:gd name="T20" fmla="*/ 397 w 748"/>
                <a:gd name="T21" fmla="*/ 154 h 747"/>
                <a:gd name="T22" fmla="*/ 404 w 748"/>
                <a:gd name="T23" fmla="*/ 150 h 747"/>
                <a:gd name="T24" fmla="*/ 413 w 748"/>
                <a:gd name="T25" fmla="*/ 154 h 747"/>
                <a:gd name="T26" fmla="*/ 418 w 748"/>
                <a:gd name="T27" fmla="*/ 160 h 747"/>
                <a:gd name="T28" fmla="*/ 419 w 748"/>
                <a:gd name="T29" fmla="*/ 389 h 747"/>
                <a:gd name="T30" fmla="*/ 336 w 748"/>
                <a:gd name="T31" fmla="*/ 2 h 747"/>
                <a:gd name="T32" fmla="*/ 280 w 748"/>
                <a:gd name="T33" fmla="*/ 11 h 747"/>
                <a:gd name="T34" fmla="*/ 228 w 748"/>
                <a:gd name="T35" fmla="*/ 30 h 747"/>
                <a:gd name="T36" fmla="*/ 179 w 748"/>
                <a:gd name="T37" fmla="*/ 54 h 747"/>
                <a:gd name="T38" fmla="*/ 136 w 748"/>
                <a:gd name="T39" fmla="*/ 86 h 747"/>
                <a:gd name="T40" fmla="*/ 97 w 748"/>
                <a:gd name="T41" fmla="*/ 123 h 747"/>
                <a:gd name="T42" fmla="*/ 64 w 748"/>
                <a:gd name="T43" fmla="*/ 165 h 747"/>
                <a:gd name="T44" fmla="*/ 36 w 748"/>
                <a:gd name="T45" fmla="*/ 212 h 747"/>
                <a:gd name="T46" fmla="*/ 17 w 748"/>
                <a:gd name="T47" fmla="*/ 263 h 747"/>
                <a:gd name="T48" fmla="*/ 4 w 748"/>
                <a:gd name="T49" fmla="*/ 317 h 747"/>
                <a:gd name="T50" fmla="*/ 0 w 748"/>
                <a:gd name="T51" fmla="*/ 374 h 747"/>
                <a:gd name="T52" fmla="*/ 4 w 748"/>
                <a:gd name="T53" fmla="*/ 431 h 747"/>
                <a:gd name="T54" fmla="*/ 17 w 748"/>
                <a:gd name="T55" fmla="*/ 485 h 747"/>
                <a:gd name="T56" fmla="*/ 36 w 748"/>
                <a:gd name="T57" fmla="*/ 536 h 747"/>
                <a:gd name="T58" fmla="*/ 64 w 748"/>
                <a:gd name="T59" fmla="*/ 583 h 747"/>
                <a:gd name="T60" fmla="*/ 97 w 748"/>
                <a:gd name="T61" fmla="*/ 625 h 747"/>
                <a:gd name="T62" fmla="*/ 136 w 748"/>
                <a:gd name="T63" fmla="*/ 662 h 747"/>
                <a:gd name="T64" fmla="*/ 179 w 748"/>
                <a:gd name="T65" fmla="*/ 694 h 747"/>
                <a:gd name="T66" fmla="*/ 228 w 748"/>
                <a:gd name="T67" fmla="*/ 719 h 747"/>
                <a:gd name="T68" fmla="*/ 280 w 748"/>
                <a:gd name="T69" fmla="*/ 736 h 747"/>
                <a:gd name="T70" fmla="*/ 336 w 748"/>
                <a:gd name="T71" fmla="*/ 745 h 747"/>
                <a:gd name="T72" fmla="*/ 392 w 748"/>
                <a:gd name="T73" fmla="*/ 747 h 747"/>
                <a:gd name="T74" fmla="*/ 449 w 748"/>
                <a:gd name="T75" fmla="*/ 740 h 747"/>
                <a:gd name="T76" fmla="*/ 501 w 748"/>
                <a:gd name="T77" fmla="*/ 725 h 747"/>
                <a:gd name="T78" fmla="*/ 552 w 748"/>
                <a:gd name="T79" fmla="*/ 702 h 747"/>
                <a:gd name="T80" fmla="*/ 597 w 748"/>
                <a:gd name="T81" fmla="*/ 674 h 747"/>
                <a:gd name="T82" fmla="*/ 637 w 748"/>
                <a:gd name="T83" fmla="*/ 638 h 747"/>
                <a:gd name="T84" fmla="*/ 673 w 748"/>
                <a:gd name="T85" fmla="*/ 598 h 747"/>
                <a:gd name="T86" fmla="*/ 702 w 748"/>
                <a:gd name="T87" fmla="*/ 552 h 747"/>
                <a:gd name="T88" fmla="*/ 724 w 748"/>
                <a:gd name="T89" fmla="*/ 502 h 747"/>
                <a:gd name="T90" fmla="*/ 739 w 748"/>
                <a:gd name="T91" fmla="*/ 449 h 747"/>
                <a:gd name="T92" fmla="*/ 746 w 748"/>
                <a:gd name="T93" fmla="*/ 393 h 747"/>
                <a:gd name="T94" fmla="*/ 745 w 748"/>
                <a:gd name="T95" fmla="*/ 336 h 747"/>
                <a:gd name="T96" fmla="*/ 736 w 748"/>
                <a:gd name="T97" fmla="*/ 281 h 747"/>
                <a:gd name="T98" fmla="*/ 718 w 748"/>
                <a:gd name="T99" fmla="*/ 229 h 747"/>
                <a:gd name="T100" fmla="*/ 693 w 748"/>
                <a:gd name="T101" fmla="*/ 180 h 747"/>
                <a:gd name="T102" fmla="*/ 662 w 748"/>
                <a:gd name="T103" fmla="*/ 137 h 747"/>
                <a:gd name="T104" fmla="*/ 624 w 748"/>
                <a:gd name="T105" fmla="*/ 98 h 747"/>
                <a:gd name="T106" fmla="*/ 582 w 748"/>
                <a:gd name="T107" fmla="*/ 64 h 747"/>
                <a:gd name="T108" fmla="*/ 536 w 748"/>
                <a:gd name="T109" fmla="*/ 37 h 747"/>
                <a:gd name="T110" fmla="*/ 484 w 748"/>
                <a:gd name="T111" fmla="*/ 17 h 747"/>
                <a:gd name="T112" fmla="*/ 430 w 748"/>
                <a:gd name="T113" fmla="*/ 4 h 747"/>
                <a:gd name="T114" fmla="*/ 373 w 748"/>
                <a:gd name="T115"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TextBox 47">
            <a:extLst>
              <a:ext uri="{FF2B5EF4-FFF2-40B4-BE49-F238E27FC236}">
                <a16:creationId xmlns:a16="http://schemas.microsoft.com/office/drawing/2014/main" id="{A47DBF62-721A-4FB1-AD0A-811040ED7805}"/>
              </a:ext>
            </a:extLst>
          </p:cNvPr>
          <p:cNvSpPr txBox="1"/>
          <p:nvPr/>
        </p:nvSpPr>
        <p:spPr>
          <a:xfrm>
            <a:off x="10737056" y="5459509"/>
            <a:ext cx="1196817"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CE295E"/>
                </a:solidFill>
                <a:latin typeface="+mj-lt"/>
              </a:rPr>
              <a:t>1:00 PM</a:t>
            </a:r>
          </a:p>
        </p:txBody>
      </p:sp>
    </p:spTree>
    <p:extLst>
      <p:ext uri="{BB962C8B-B14F-4D97-AF65-F5344CB8AC3E}">
        <p14:creationId xmlns:p14="http://schemas.microsoft.com/office/powerpoint/2010/main" val="14077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0DEFF9E6-E51F-41E6-AD19-8FF84549AB3E}"/>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9555BE32-A5E1-45B4-BD01-9003A5E2174F}"/>
              </a:ext>
            </a:extLst>
          </p:cNvPr>
          <p:cNvSpPr>
            <a:spLocks noGrp="1"/>
          </p:cNvSpPr>
          <p:nvPr>
            <p:ph type="sldNum" sz="quarter" idx="12"/>
          </p:nvPr>
        </p:nvSpPr>
        <p:spPr/>
        <p:txBody>
          <a:bodyPr/>
          <a:lstStyle/>
          <a:p>
            <a:fld id="{0FD50806-BABF-4915-9689-3B9956D1C75C}" type="slidenum">
              <a:rPr lang="en-US" smtClean="0"/>
              <a:pPr/>
              <a:t>8</a:t>
            </a:fld>
            <a:endParaRPr lang="en-US" dirty="0"/>
          </a:p>
        </p:txBody>
      </p:sp>
      <p:graphicFrame>
        <p:nvGraphicFramePr>
          <p:cNvPr id="10" name="Chart 9" descr="This is a chart.">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2810222633"/>
              </p:ext>
            </p:extLst>
          </p:nvPr>
        </p:nvGraphicFramePr>
        <p:xfrm>
          <a:off x="3188051" y="1909467"/>
          <a:ext cx="5815899" cy="3877266"/>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59558963-A249-4EED-94EF-6C0741E91F31}"/>
              </a:ext>
              <a:ext uri="{C183D7F6-B498-43B3-948B-1728B52AA6E4}">
                <adec:decorative xmlns:adec="http://schemas.microsoft.com/office/drawing/2017/decorative" val="1"/>
              </a:ext>
            </a:extLst>
          </p:cNvPr>
          <p:cNvSpPr/>
          <p:nvPr/>
        </p:nvSpPr>
        <p:spPr>
          <a:xfrm>
            <a:off x="8902700" y="1490978"/>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45C40C-A08D-4984-A61C-A64C2C04D4FD}"/>
              </a:ext>
              <a:ext uri="{C183D7F6-B498-43B3-948B-1728B52AA6E4}">
                <adec:decorative xmlns:adec="http://schemas.microsoft.com/office/drawing/2017/decorative" val="1"/>
              </a:ext>
            </a:extLst>
          </p:cNvPr>
          <p:cNvSpPr/>
          <p:nvPr/>
        </p:nvSpPr>
        <p:spPr>
          <a:xfrm>
            <a:off x="8902700" y="4784367"/>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47">
            <a:extLst>
              <a:ext uri="{FF2B5EF4-FFF2-40B4-BE49-F238E27FC236}">
                <a16:creationId xmlns:a16="http://schemas.microsoft.com/office/drawing/2014/main" id="{2D80A1D2-265F-448F-A52C-92EA682624B2}"/>
              </a:ext>
            </a:extLst>
          </p:cNvPr>
          <p:cNvSpPr txBox="1"/>
          <p:nvPr/>
        </p:nvSpPr>
        <p:spPr>
          <a:xfrm>
            <a:off x="9231878"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7" name="TextBox 47">
            <a:extLst>
              <a:ext uri="{FF2B5EF4-FFF2-40B4-BE49-F238E27FC236}">
                <a16:creationId xmlns:a16="http://schemas.microsoft.com/office/drawing/2014/main" id="{6DEA7C2E-5CA4-4158-A8D2-337962DDF790}"/>
              </a:ext>
            </a:extLst>
          </p:cNvPr>
          <p:cNvSpPr txBox="1"/>
          <p:nvPr/>
        </p:nvSpPr>
        <p:spPr>
          <a:xfrm>
            <a:off x="9231878"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8" name="Rectangle 17">
            <a:extLst>
              <a:ext uri="{FF2B5EF4-FFF2-40B4-BE49-F238E27FC236}">
                <a16:creationId xmlns:a16="http://schemas.microsoft.com/office/drawing/2014/main" id="{C34FFC4B-C0FD-40B7-84F6-1581A1DBE100}"/>
              </a:ext>
              <a:ext uri="{C183D7F6-B498-43B3-948B-1728B52AA6E4}">
                <adec:decorative xmlns:adec="http://schemas.microsoft.com/office/drawing/2017/decorative" val="1"/>
              </a:ext>
            </a:extLst>
          </p:cNvPr>
          <p:cNvSpPr/>
          <p:nvPr/>
        </p:nvSpPr>
        <p:spPr>
          <a:xfrm flipH="1">
            <a:off x="3430022" y="1490978"/>
            <a:ext cx="101600" cy="100236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9" name="Rectangle 18">
            <a:extLst>
              <a:ext uri="{FF2B5EF4-FFF2-40B4-BE49-F238E27FC236}">
                <a16:creationId xmlns:a16="http://schemas.microsoft.com/office/drawing/2014/main" id="{36DF1C4B-6BC2-4B51-8433-E3F48420959A}"/>
              </a:ext>
              <a:ext uri="{C183D7F6-B498-43B3-948B-1728B52AA6E4}">
                <adec:decorative xmlns:adec="http://schemas.microsoft.com/office/drawing/2017/decorative" val="1"/>
              </a:ext>
            </a:extLst>
          </p:cNvPr>
          <p:cNvSpPr/>
          <p:nvPr/>
        </p:nvSpPr>
        <p:spPr>
          <a:xfrm flipH="1">
            <a:off x="3430022" y="4784367"/>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TextBox 47">
            <a:extLst>
              <a:ext uri="{FF2B5EF4-FFF2-40B4-BE49-F238E27FC236}">
                <a16:creationId xmlns:a16="http://schemas.microsoft.com/office/drawing/2014/main" id="{37C247B4-175D-4D11-B853-D2AF3DE04EB3}"/>
              </a:ext>
            </a:extLst>
          </p:cNvPr>
          <p:cNvSpPr txBox="1"/>
          <p:nvPr/>
        </p:nvSpPr>
        <p:spPr>
          <a:xfrm flipH="1">
            <a:off x="509022"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1" name="TextBox 47">
            <a:extLst>
              <a:ext uri="{FF2B5EF4-FFF2-40B4-BE49-F238E27FC236}">
                <a16:creationId xmlns:a16="http://schemas.microsoft.com/office/drawing/2014/main" id="{A11FA36C-8B09-47A5-A9E8-B41DE0D47FEA}"/>
              </a:ext>
            </a:extLst>
          </p:cNvPr>
          <p:cNvSpPr txBox="1"/>
          <p:nvPr/>
        </p:nvSpPr>
        <p:spPr>
          <a:xfrm flipH="1">
            <a:off x="509022"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3" name="TextBox 47">
            <a:extLst>
              <a:ext uri="{FF2B5EF4-FFF2-40B4-BE49-F238E27FC236}">
                <a16:creationId xmlns:a16="http://schemas.microsoft.com/office/drawing/2014/main" id="{237F4DAA-F6F7-4DC2-B578-6D414BEF74B0}"/>
              </a:ext>
            </a:extLst>
          </p:cNvPr>
          <p:cNvSpPr txBox="1"/>
          <p:nvPr/>
        </p:nvSpPr>
        <p:spPr>
          <a:xfrm>
            <a:off x="6885744"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7F7F7F"/>
                </a:solidFill>
                <a:latin typeface="+mj-lt"/>
              </a:rPr>
              <a:t>45%</a:t>
            </a:r>
          </a:p>
        </p:txBody>
      </p:sp>
      <p:sp>
        <p:nvSpPr>
          <p:cNvPr id="24" name="TextBox 47">
            <a:extLst>
              <a:ext uri="{FF2B5EF4-FFF2-40B4-BE49-F238E27FC236}">
                <a16:creationId xmlns:a16="http://schemas.microsoft.com/office/drawing/2014/main" id="{EE9CFF36-DC03-46FB-B2EF-37A7DD0E30C4}"/>
              </a:ext>
            </a:extLst>
          </p:cNvPr>
          <p:cNvSpPr txBox="1"/>
          <p:nvPr/>
        </p:nvSpPr>
        <p:spPr>
          <a:xfrm>
            <a:off x="6885744"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A6A6A6"/>
                </a:solidFill>
                <a:latin typeface="+mj-lt"/>
              </a:rPr>
              <a:t>25%</a:t>
            </a:r>
          </a:p>
        </p:txBody>
      </p:sp>
      <p:sp>
        <p:nvSpPr>
          <p:cNvPr id="25" name="TextBox 47">
            <a:extLst>
              <a:ext uri="{FF2B5EF4-FFF2-40B4-BE49-F238E27FC236}">
                <a16:creationId xmlns:a16="http://schemas.microsoft.com/office/drawing/2014/main" id="{DC0A9957-E152-49C0-B103-E3AA9D206C7A}"/>
              </a:ext>
            </a:extLst>
          </p:cNvPr>
          <p:cNvSpPr txBox="1"/>
          <p:nvPr/>
        </p:nvSpPr>
        <p:spPr>
          <a:xfrm>
            <a:off x="3643062"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E295E"/>
                </a:solidFill>
                <a:latin typeface="+mj-lt"/>
              </a:rPr>
              <a:t>20%</a:t>
            </a:r>
          </a:p>
        </p:txBody>
      </p:sp>
      <p:sp>
        <p:nvSpPr>
          <p:cNvPr id="26" name="TextBox 47">
            <a:extLst>
              <a:ext uri="{FF2B5EF4-FFF2-40B4-BE49-F238E27FC236}">
                <a16:creationId xmlns:a16="http://schemas.microsoft.com/office/drawing/2014/main" id="{ECA5C0CC-DE7F-4793-B26A-CEF2C3D04658}"/>
              </a:ext>
            </a:extLst>
          </p:cNvPr>
          <p:cNvSpPr txBox="1"/>
          <p:nvPr/>
        </p:nvSpPr>
        <p:spPr>
          <a:xfrm>
            <a:off x="3643062"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404040"/>
                </a:solidFill>
                <a:latin typeface="+mj-lt"/>
              </a:rPr>
              <a:t>10%</a:t>
            </a:r>
          </a:p>
        </p:txBody>
      </p:sp>
    </p:spTree>
    <p:extLst>
      <p:ext uri="{BB962C8B-B14F-4D97-AF65-F5344CB8AC3E}">
        <p14:creationId xmlns:p14="http://schemas.microsoft.com/office/powerpoint/2010/main" val="10067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grpSp>
        <p:nvGrpSpPr>
          <p:cNvPr id="184" name="Group 183">
            <a:extLst>
              <a:ext uri="{FF2B5EF4-FFF2-40B4-BE49-F238E27FC236}">
                <a16:creationId xmlns:a16="http://schemas.microsoft.com/office/drawing/2014/main" id="{337509D2-0CBC-4371-A05E-AF36659B07F3}"/>
              </a:ext>
              <a:ext uri="{C183D7F6-B498-43B3-948B-1728B52AA6E4}">
                <adec:decorative xmlns:adec="http://schemas.microsoft.com/office/drawing/2017/decorative" val="1"/>
              </a:ext>
            </a:extLst>
          </p:cNvPr>
          <p:cNvGrpSpPr/>
          <p:nvPr/>
        </p:nvGrpSpPr>
        <p:grpSpPr>
          <a:xfrm>
            <a:off x="4386490" y="4060864"/>
            <a:ext cx="3419021" cy="2214588"/>
            <a:chOff x="304800" y="4060864"/>
            <a:chExt cx="3419021" cy="2214588"/>
          </a:xfrm>
          <a:effectLst>
            <a:outerShdw blurRad="50800" dist="38100" dir="2700000" algn="tl" rotWithShape="0">
              <a:prstClr val="black">
                <a:alpha val="20000"/>
              </a:prstClr>
            </a:outerShdw>
          </a:effectLst>
        </p:grpSpPr>
        <p:sp>
          <p:nvSpPr>
            <p:cNvPr id="185" name="Rectangle 184">
              <a:extLst>
                <a:ext uri="{FF2B5EF4-FFF2-40B4-BE49-F238E27FC236}">
                  <a16:creationId xmlns:a16="http://schemas.microsoft.com/office/drawing/2014/main" id="{AA28CFA6-1725-41B9-AFC0-2D9C4C887905}"/>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6" name="Rectangle 185">
              <a:extLst>
                <a:ext uri="{FF2B5EF4-FFF2-40B4-BE49-F238E27FC236}">
                  <a16:creationId xmlns:a16="http://schemas.microsoft.com/office/drawing/2014/main" id="{AE0232FB-F1E3-4951-A55C-3F3342DF6A13}"/>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Data Market</a:t>
              </a:r>
            </a:p>
          </p:txBody>
        </p:sp>
      </p:grpSp>
      <p:grpSp>
        <p:nvGrpSpPr>
          <p:cNvPr id="81" name="Group 80">
            <a:extLst>
              <a:ext uri="{FF2B5EF4-FFF2-40B4-BE49-F238E27FC236}">
                <a16:creationId xmlns:a16="http://schemas.microsoft.com/office/drawing/2014/main" id="{AB755EE4-AAED-40FD-A16A-259334EEE052}"/>
              </a:ext>
              <a:ext uri="{C183D7F6-B498-43B3-948B-1728B52AA6E4}">
                <adec:decorative xmlns:adec="http://schemas.microsoft.com/office/drawing/2017/decorative" val="1"/>
              </a:ext>
            </a:extLst>
          </p:cNvPr>
          <p:cNvGrpSpPr/>
          <p:nvPr/>
        </p:nvGrpSpPr>
        <p:grpSpPr>
          <a:xfrm>
            <a:off x="304800" y="4060864"/>
            <a:ext cx="3419021" cy="2214588"/>
            <a:chOff x="304800" y="4060864"/>
            <a:chExt cx="3419021" cy="2214588"/>
          </a:xfrm>
          <a:effectLst>
            <a:outerShdw blurRad="50800" dist="38100" dir="2700000" algn="tl" rotWithShape="0">
              <a:prstClr val="black">
                <a:alpha val="20000"/>
              </a:prstClr>
            </a:outerShdw>
          </a:effectLst>
        </p:grpSpPr>
        <p:sp>
          <p:nvSpPr>
            <p:cNvPr id="119" name="Rectangle 118">
              <a:extLst>
                <a:ext uri="{FF2B5EF4-FFF2-40B4-BE49-F238E27FC236}">
                  <a16:creationId xmlns:a16="http://schemas.microsoft.com/office/drawing/2014/main" id="{ECC89592-EA05-4F09-AE50-51BC0C185628}"/>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79" name="Rectangle 178">
              <a:extLst>
                <a:ext uri="{FF2B5EF4-FFF2-40B4-BE49-F238E27FC236}">
                  <a16:creationId xmlns:a16="http://schemas.microsoft.com/office/drawing/2014/main" id="{9CFFF09D-96F9-453A-AC93-BC01E504D3BB}"/>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Market Location</a:t>
              </a:r>
            </a:p>
          </p:txBody>
        </p:sp>
      </p:gr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9</a:t>
            </a:fld>
            <a:endParaRPr lang="en-US" dirty="0"/>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val="1"/>
              </a:ext>
            </a:extLst>
          </p:cNvPr>
          <p:cNvGrpSpPr/>
          <p:nvPr/>
        </p:nvGrpSpPr>
        <p:grpSpPr>
          <a:xfrm>
            <a:off x="304800" y="1577182"/>
            <a:ext cx="3419021" cy="2214588"/>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$ 1,373.68</a:t>
              </a: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Last Deposit: $1,566.34 </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$ 1,237.55</a:t>
              </a: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Transactions: 134</a:t>
              </a: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35.41% from last week</a:t>
            </a:r>
          </a:p>
          <a:p>
            <a:pPr marL="174625" indent="-174625">
              <a:spcBef>
                <a:spcPts val="600"/>
              </a:spcBef>
              <a:buFont typeface="Segoe UI Light" panose="020B0502040204020203" pitchFamily="34" charset="0"/>
              <a:buChar char="›"/>
            </a:pPr>
            <a:r>
              <a:rPr lang="en-US" sz="1400" dirty="0">
                <a:solidFill>
                  <a:schemeClr val="bg1"/>
                </a:solidFill>
              </a:rPr>
              <a:t>29.47% from 6 months ago</a:t>
            </a:r>
          </a:p>
        </p:txBody>
      </p:sp>
      <p:sp>
        <p:nvSpPr>
          <p:cNvPr id="80" name="Rectangle 79">
            <a:extLst>
              <a:ext uri="{FF2B5EF4-FFF2-40B4-BE49-F238E27FC236}">
                <a16:creationId xmlns:a16="http://schemas.microsoft.com/office/drawing/2014/main" id="{FE2AD138-6B8C-40CA-A949-80EE0AE830BE}"/>
              </a:ext>
            </a:extLst>
          </p:cNvPr>
          <p:cNvSpPr/>
          <p:nvPr/>
        </p:nvSpPr>
        <p:spPr>
          <a:xfrm>
            <a:off x="1186197" y="2768999"/>
            <a:ext cx="1656224" cy="307777"/>
          </a:xfrm>
          <a:prstGeom prst="rect">
            <a:avLst/>
          </a:prstGeom>
        </p:spPr>
        <p:txBody>
          <a:bodyPr wrap="none">
            <a:spAutoFit/>
          </a:bodyPr>
          <a:lstStyle/>
          <a:p>
            <a:pPr algn="ctr">
              <a:spcBef>
                <a:spcPts val="600"/>
              </a:spcBef>
            </a:pPr>
            <a:r>
              <a:rPr lang="en-US" sz="1400" dirty="0">
                <a:solidFill>
                  <a:schemeClr val="bg1"/>
                </a:solidFill>
              </a:rPr>
              <a:t>Upcoming Deposits</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7" name="Rectangle 86">
            <a:extLst>
              <a:ext uri="{FF2B5EF4-FFF2-40B4-BE49-F238E27FC236}">
                <a16:creationId xmlns:a16="http://schemas.microsoft.com/office/drawing/2014/main" id="{BF061177-3A0B-4D94-95FF-46770B8B2E9B}"/>
              </a:ext>
            </a:extLst>
          </p:cNvPr>
          <p:cNvSpPr/>
          <p:nvPr/>
        </p:nvSpPr>
        <p:spPr>
          <a:xfrm>
            <a:off x="8467385" y="1577181"/>
            <a:ext cx="3419021" cy="962601"/>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t>Card (40%)</a:t>
            </a:r>
          </a:p>
        </p:txBody>
      </p:sp>
      <p:sp>
        <p:nvSpPr>
          <p:cNvPr id="88" name="Rectangle 87">
            <a:extLst>
              <a:ext uri="{FF2B5EF4-FFF2-40B4-BE49-F238E27FC236}">
                <a16:creationId xmlns:a16="http://schemas.microsoft.com/office/drawing/2014/main" id="{C441B089-8C78-493A-B640-E4942D9BE68E}"/>
              </a:ext>
            </a:extLst>
          </p:cNvPr>
          <p:cNvSpPr/>
          <p:nvPr/>
        </p:nvSpPr>
        <p:spPr>
          <a:xfrm>
            <a:off x="8467385" y="3372670"/>
            <a:ext cx="3419021"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Other (20%)</a:t>
            </a:r>
          </a:p>
        </p:txBody>
      </p:sp>
      <p:sp>
        <p:nvSpPr>
          <p:cNvPr id="95" name="Rectangle 94">
            <a:extLst>
              <a:ext uri="{FF2B5EF4-FFF2-40B4-BE49-F238E27FC236}">
                <a16:creationId xmlns:a16="http://schemas.microsoft.com/office/drawing/2014/main" id="{8D0359B6-238F-4B5E-B1A4-229F370E96D7}"/>
              </a:ext>
            </a:extLst>
          </p:cNvPr>
          <p:cNvSpPr/>
          <p:nvPr/>
        </p:nvSpPr>
        <p:spPr>
          <a:xfrm>
            <a:off x="8467385" y="2956227"/>
            <a:ext cx="3419021"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Gift Card (20%)</a:t>
            </a:r>
          </a:p>
        </p:txBody>
      </p:sp>
      <p:sp>
        <p:nvSpPr>
          <p:cNvPr id="96" name="Rectangle 95">
            <a:extLst>
              <a:ext uri="{FF2B5EF4-FFF2-40B4-BE49-F238E27FC236}">
                <a16:creationId xmlns:a16="http://schemas.microsoft.com/office/drawing/2014/main" id="{C14F284B-6377-4804-9C82-CA1083F54D5A}"/>
              </a:ext>
            </a:extLst>
          </p:cNvPr>
          <p:cNvSpPr/>
          <p:nvPr/>
        </p:nvSpPr>
        <p:spPr>
          <a:xfrm>
            <a:off x="8467385" y="2539783"/>
            <a:ext cx="3419021"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Cash (20%)</a:t>
            </a:r>
          </a:p>
        </p:txBody>
      </p:sp>
      <p:sp>
        <p:nvSpPr>
          <p:cNvPr id="89" name="Oval 88">
            <a:extLst>
              <a:ext uri="{FF2B5EF4-FFF2-40B4-BE49-F238E27FC236}">
                <a16:creationId xmlns:a16="http://schemas.microsoft.com/office/drawing/2014/main" id="{1710653A-F5C8-47DE-8D3E-A0B5438ED781}"/>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10033226" y="1470845"/>
            <a:ext cx="287338"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25" descr="This is a map.">
            <a:extLst>
              <a:ext uri="{FF2B5EF4-FFF2-40B4-BE49-F238E27FC236}">
                <a16:creationId xmlns:a16="http://schemas.microsoft.com/office/drawing/2014/main" id="{E7C433E1-2468-4CB5-BB9B-DC81C26CDDD2}"/>
              </a:ext>
            </a:extLst>
          </p:cNvPr>
          <p:cNvGrpSpPr>
            <a:grpSpLocks/>
          </p:cNvGrpSpPr>
          <p:nvPr/>
        </p:nvGrpSpPr>
        <p:grpSpPr bwMode="auto">
          <a:xfrm>
            <a:off x="611417" y="4640855"/>
            <a:ext cx="2805786" cy="1464670"/>
            <a:chOff x="61887" y="752420"/>
            <a:chExt cx="8725336" cy="5044568"/>
          </a:xfrm>
          <a:solidFill>
            <a:srgbClr val="7F7F7F"/>
          </a:solidFill>
        </p:grpSpPr>
        <p:sp>
          <p:nvSpPr>
            <p:cNvPr id="121" name="Freeform 5962">
              <a:extLst>
                <a:ext uri="{FF2B5EF4-FFF2-40B4-BE49-F238E27FC236}">
                  <a16:creationId xmlns:a16="http://schemas.microsoft.com/office/drawing/2014/main" id="{33931C5B-EF27-4D07-A2CC-B6D8CF9FC773}"/>
                </a:ext>
              </a:extLst>
            </p:cNvPr>
            <p:cNvSpPr>
              <a:spLocks noEditPoints="1"/>
            </p:cNvSpPr>
            <p:nvPr/>
          </p:nvSpPr>
          <p:spPr bwMode="auto">
            <a:xfrm>
              <a:off x="2279735" y="3535028"/>
              <a:ext cx="1189097" cy="2261960"/>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dirty="0"/>
            </a:p>
          </p:txBody>
        </p:sp>
        <p:sp>
          <p:nvSpPr>
            <p:cNvPr id="122" name="Freeform 6151">
              <a:extLst>
                <a:ext uri="{FF2B5EF4-FFF2-40B4-BE49-F238E27FC236}">
                  <a16:creationId xmlns:a16="http://schemas.microsoft.com/office/drawing/2014/main" id="{C68411AA-72D5-46AD-B491-903F5E680B0D}"/>
                </a:ext>
              </a:extLst>
            </p:cNvPr>
            <p:cNvSpPr>
              <a:spLocks noEditPoints="1"/>
            </p:cNvSpPr>
            <p:nvPr/>
          </p:nvSpPr>
          <p:spPr bwMode="auto">
            <a:xfrm>
              <a:off x="6834500" y="3952497"/>
              <a:ext cx="1708234" cy="1525434"/>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dirty="0"/>
            </a:p>
          </p:txBody>
        </p:sp>
        <p:sp>
          <p:nvSpPr>
            <p:cNvPr id="123" name="Freeform 6153">
              <a:extLst>
                <a:ext uri="{FF2B5EF4-FFF2-40B4-BE49-F238E27FC236}">
                  <a16:creationId xmlns:a16="http://schemas.microsoft.com/office/drawing/2014/main" id="{25E7CF2E-8766-4345-94BE-E6EA2DBA8202}"/>
                </a:ext>
              </a:extLst>
            </p:cNvPr>
            <p:cNvSpPr>
              <a:spLocks noEditPoints="1"/>
            </p:cNvSpPr>
            <p:nvPr/>
          </p:nvSpPr>
          <p:spPr bwMode="auto">
            <a:xfrm>
              <a:off x="3491075" y="2755632"/>
              <a:ext cx="1762208" cy="2303241"/>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dirty="0"/>
            </a:p>
          </p:txBody>
        </p:sp>
        <p:sp>
          <p:nvSpPr>
            <p:cNvPr id="124" name="Freeform 6155">
              <a:extLst>
                <a:ext uri="{FF2B5EF4-FFF2-40B4-BE49-F238E27FC236}">
                  <a16:creationId xmlns:a16="http://schemas.microsoft.com/office/drawing/2014/main" id="{2FDFA26B-F356-47E4-9EED-7C45C0427271}"/>
                </a:ext>
              </a:extLst>
            </p:cNvPr>
            <p:cNvSpPr>
              <a:spLocks noEditPoints="1"/>
            </p:cNvSpPr>
            <p:nvPr/>
          </p:nvSpPr>
          <p:spPr bwMode="auto">
            <a:xfrm>
              <a:off x="3668868" y="954013"/>
              <a:ext cx="1798726" cy="2608001"/>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b="1" dirty="0"/>
            </a:p>
          </p:txBody>
        </p:sp>
        <p:sp>
          <p:nvSpPr>
            <p:cNvPr id="125" name="Freeform 6156">
              <a:extLst>
                <a:ext uri="{FF2B5EF4-FFF2-40B4-BE49-F238E27FC236}">
                  <a16:creationId xmlns:a16="http://schemas.microsoft.com/office/drawing/2014/main" id="{C72AD500-93A3-4AF1-98A7-E15237B01C76}"/>
                </a:ext>
              </a:extLst>
            </p:cNvPr>
            <p:cNvSpPr>
              <a:spLocks noEditPoints="1"/>
            </p:cNvSpPr>
            <p:nvPr/>
          </p:nvSpPr>
          <p:spPr bwMode="auto">
            <a:xfrm>
              <a:off x="5067524" y="879407"/>
              <a:ext cx="3719699" cy="3473100"/>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CE295E"/>
            </a:solidFill>
            <a:ln w="6350">
              <a:noFill/>
              <a:round/>
              <a:headEnd/>
              <a:tailEnd/>
            </a:ln>
          </p:spPr>
          <p:txBody>
            <a:bodyPr/>
            <a:lstStyle/>
            <a:p>
              <a:endParaRPr lang="en-US" b="1" dirty="0"/>
            </a:p>
          </p:txBody>
        </p:sp>
        <p:sp>
          <p:nvSpPr>
            <p:cNvPr id="126" name="Freeform 6004">
              <a:extLst>
                <a:ext uri="{FF2B5EF4-FFF2-40B4-BE49-F238E27FC236}">
                  <a16:creationId xmlns:a16="http://schemas.microsoft.com/office/drawing/2014/main" id="{697EC272-2D49-4013-B34A-B359F6731106}"/>
                </a:ext>
              </a:extLst>
            </p:cNvPr>
            <p:cNvSpPr>
              <a:spLocks/>
            </p:cNvSpPr>
            <p:nvPr/>
          </p:nvSpPr>
          <p:spPr bwMode="auto">
            <a:xfrm>
              <a:off x="3537764" y="3604257"/>
              <a:ext cx="5081" cy="6348"/>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da-DK" b="1"/>
            </a:p>
          </p:txBody>
        </p:sp>
        <p:grpSp>
          <p:nvGrpSpPr>
            <p:cNvPr id="127" name="Gruppe 224">
              <a:extLst>
                <a:ext uri="{FF2B5EF4-FFF2-40B4-BE49-F238E27FC236}">
                  <a16:creationId xmlns:a16="http://schemas.microsoft.com/office/drawing/2014/main" id="{39E5F600-6942-4BA6-8AA7-531D4A04554F}"/>
                </a:ext>
              </a:extLst>
            </p:cNvPr>
            <p:cNvGrpSpPr/>
            <p:nvPr/>
          </p:nvGrpSpPr>
          <p:grpSpPr bwMode="auto">
            <a:xfrm>
              <a:off x="61887" y="752420"/>
              <a:ext cx="3986398" cy="2950877"/>
              <a:chOff x="93979" y="699453"/>
              <a:chExt cx="3986530" cy="2951480"/>
            </a:xfrm>
            <a:grpFill/>
          </p:grpSpPr>
          <p:sp>
            <p:nvSpPr>
              <p:cNvPr id="135" name="Freeform 6016">
                <a:extLst>
                  <a:ext uri="{FF2B5EF4-FFF2-40B4-BE49-F238E27FC236}">
                    <a16:creationId xmlns:a16="http://schemas.microsoft.com/office/drawing/2014/main" id="{69DFCF33-EBD2-4790-ADEE-889828CACB03}"/>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da-DK" b="1"/>
              </a:p>
            </p:txBody>
          </p:sp>
          <p:sp>
            <p:nvSpPr>
              <p:cNvPr id="136" name="Freeform 6017">
                <a:extLst>
                  <a:ext uri="{FF2B5EF4-FFF2-40B4-BE49-F238E27FC236}">
                    <a16:creationId xmlns:a16="http://schemas.microsoft.com/office/drawing/2014/main" id="{480BA2B9-56BA-4BE6-A589-897B4B80895D}"/>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da-DK" b="1"/>
              </a:p>
            </p:txBody>
          </p:sp>
          <p:sp>
            <p:nvSpPr>
              <p:cNvPr id="137" name="Freeform 6018">
                <a:extLst>
                  <a:ext uri="{FF2B5EF4-FFF2-40B4-BE49-F238E27FC236}">
                    <a16:creationId xmlns:a16="http://schemas.microsoft.com/office/drawing/2014/main" id="{2A2BF83A-E0C4-44B3-ADE8-AE756AE4ABD9}"/>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da-DK" b="1"/>
              </a:p>
            </p:txBody>
          </p:sp>
          <p:sp>
            <p:nvSpPr>
              <p:cNvPr id="138" name="Freeform 6019">
                <a:extLst>
                  <a:ext uri="{FF2B5EF4-FFF2-40B4-BE49-F238E27FC236}">
                    <a16:creationId xmlns:a16="http://schemas.microsoft.com/office/drawing/2014/main" id="{8DFF94D9-EB46-4082-9B0C-C4D0908FA9D4}"/>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da-DK" b="1"/>
              </a:p>
            </p:txBody>
          </p:sp>
          <p:sp>
            <p:nvSpPr>
              <p:cNvPr id="139" name="Freeform 6020">
                <a:extLst>
                  <a:ext uri="{FF2B5EF4-FFF2-40B4-BE49-F238E27FC236}">
                    <a16:creationId xmlns:a16="http://schemas.microsoft.com/office/drawing/2014/main" id="{0A8AC365-1C72-4660-B2E9-E82287379224}"/>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da-DK" b="1"/>
              </a:p>
            </p:txBody>
          </p:sp>
          <p:sp>
            <p:nvSpPr>
              <p:cNvPr id="140" name="Freeform 6021">
                <a:extLst>
                  <a:ext uri="{FF2B5EF4-FFF2-40B4-BE49-F238E27FC236}">
                    <a16:creationId xmlns:a16="http://schemas.microsoft.com/office/drawing/2014/main" id="{B2D0FFA9-608A-4F53-8334-DE631B2980C1}"/>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da-DK" b="1"/>
              </a:p>
            </p:txBody>
          </p:sp>
          <p:sp>
            <p:nvSpPr>
              <p:cNvPr id="141" name="Freeform 6022">
                <a:extLst>
                  <a:ext uri="{FF2B5EF4-FFF2-40B4-BE49-F238E27FC236}">
                    <a16:creationId xmlns:a16="http://schemas.microsoft.com/office/drawing/2014/main" id="{041C9B3A-7F3F-47F3-9AFB-C122B8451D62}"/>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da-DK" b="1"/>
              </a:p>
            </p:txBody>
          </p:sp>
          <p:sp>
            <p:nvSpPr>
              <p:cNvPr id="142" name="Freeform 6023">
                <a:extLst>
                  <a:ext uri="{FF2B5EF4-FFF2-40B4-BE49-F238E27FC236}">
                    <a16:creationId xmlns:a16="http://schemas.microsoft.com/office/drawing/2014/main" id="{892A0A10-1099-4E82-A0A2-0BF271627CE3}"/>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da-DK" b="1"/>
              </a:p>
            </p:txBody>
          </p:sp>
          <p:sp>
            <p:nvSpPr>
              <p:cNvPr id="143" name="Freeform 6024">
                <a:extLst>
                  <a:ext uri="{FF2B5EF4-FFF2-40B4-BE49-F238E27FC236}">
                    <a16:creationId xmlns:a16="http://schemas.microsoft.com/office/drawing/2014/main" id="{1541E4FD-5556-4FAE-89FB-082F9022482D}"/>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da-DK" b="1"/>
              </a:p>
            </p:txBody>
          </p:sp>
          <p:sp>
            <p:nvSpPr>
              <p:cNvPr id="144" name="Freeform 6025">
                <a:extLst>
                  <a:ext uri="{FF2B5EF4-FFF2-40B4-BE49-F238E27FC236}">
                    <a16:creationId xmlns:a16="http://schemas.microsoft.com/office/drawing/2014/main" id="{A3A9F262-8DA6-4E9C-95CE-4CFEC6CB746F}"/>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da-DK" b="1"/>
              </a:p>
            </p:txBody>
          </p:sp>
          <p:sp>
            <p:nvSpPr>
              <p:cNvPr id="145" name="Freeform 6026">
                <a:extLst>
                  <a:ext uri="{FF2B5EF4-FFF2-40B4-BE49-F238E27FC236}">
                    <a16:creationId xmlns:a16="http://schemas.microsoft.com/office/drawing/2014/main" id="{9EFB115D-9B89-41BF-91A8-CAF0D6E0880D}"/>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da-DK" b="1"/>
              </a:p>
            </p:txBody>
          </p:sp>
          <p:sp>
            <p:nvSpPr>
              <p:cNvPr id="146" name="Freeform 6027">
                <a:extLst>
                  <a:ext uri="{FF2B5EF4-FFF2-40B4-BE49-F238E27FC236}">
                    <a16:creationId xmlns:a16="http://schemas.microsoft.com/office/drawing/2014/main" id="{BB1D1A63-C214-414F-9B28-392123B90E33}"/>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da-DK" b="1"/>
              </a:p>
            </p:txBody>
          </p:sp>
          <p:sp>
            <p:nvSpPr>
              <p:cNvPr id="147" name="Freeform 6033">
                <a:extLst>
                  <a:ext uri="{FF2B5EF4-FFF2-40B4-BE49-F238E27FC236}">
                    <a16:creationId xmlns:a16="http://schemas.microsoft.com/office/drawing/2014/main" id="{C1130B87-32CC-4AB9-B7A2-4FC285410AC1}"/>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da-DK" b="1"/>
              </a:p>
            </p:txBody>
          </p:sp>
          <p:sp>
            <p:nvSpPr>
              <p:cNvPr id="148" name="Freeform 6037">
                <a:extLst>
                  <a:ext uri="{FF2B5EF4-FFF2-40B4-BE49-F238E27FC236}">
                    <a16:creationId xmlns:a16="http://schemas.microsoft.com/office/drawing/2014/main" id="{0487870B-36BF-4A48-B924-625A1D8CDADA}"/>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da-DK" b="1"/>
              </a:p>
            </p:txBody>
          </p:sp>
          <p:sp>
            <p:nvSpPr>
              <p:cNvPr id="149" name="Freeform 6054">
                <a:extLst>
                  <a:ext uri="{FF2B5EF4-FFF2-40B4-BE49-F238E27FC236}">
                    <a16:creationId xmlns:a16="http://schemas.microsoft.com/office/drawing/2014/main" id="{6F580247-2D5C-4904-8B87-5E2D565A355C}"/>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da-DK" b="1"/>
              </a:p>
            </p:txBody>
          </p:sp>
          <p:sp>
            <p:nvSpPr>
              <p:cNvPr id="150" name="Freeform 6074">
                <a:extLst>
                  <a:ext uri="{FF2B5EF4-FFF2-40B4-BE49-F238E27FC236}">
                    <a16:creationId xmlns:a16="http://schemas.microsoft.com/office/drawing/2014/main" id="{F94F4020-0DD9-4AAF-BD0D-A62D324C48BB}"/>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da-DK" b="1"/>
              </a:p>
            </p:txBody>
          </p:sp>
          <p:sp>
            <p:nvSpPr>
              <p:cNvPr id="151" name="Freeform 6084">
                <a:extLst>
                  <a:ext uri="{FF2B5EF4-FFF2-40B4-BE49-F238E27FC236}">
                    <a16:creationId xmlns:a16="http://schemas.microsoft.com/office/drawing/2014/main" id="{EBFEE333-D800-4608-9F5A-EB9D4891D701}"/>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da-DK" b="1"/>
              </a:p>
            </p:txBody>
          </p:sp>
          <p:sp>
            <p:nvSpPr>
              <p:cNvPr id="152" name="Freeform 6086">
                <a:extLst>
                  <a:ext uri="{FF2B5EF4-FFF2-40B4-BE49-F238E27FC236}">
                    <a16:creationId xmlns:a16="http://schemas.microsoft.com/office/drawing/2014/main" id="{31FA47B4-D734-43F2-B515-24EC7B1629A5}"/>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rgbClr val="CE295E"/>
              </a:solidFill>
              <a:ln w="6350">
                <a:noFill/>
                <a:round/>
                <a:headEnd/>
                <a:tailEnd/>
              </a:ln>
            </p:spPr>
            <p:txBody>
              <a:bodyPr/>
              <a:lstStyle/>
              <a:p>
                <a:endParaRPr lang="da-DK" b="1"/>
              </a:p>
            </p:txBody>
          </p:sp>
          <p:sp>
            <p:nvSpPr>
              <p:cNvPr id="153" name="Freeform 6087">
                <a:extLst>
                  <a:ext uri="{FF2B5EF4-FFF2-40B4-BE49-F238E27FC236}">
                    <a16:creationId xmlns:a16="http://schemas.microsoft.com/office/drawing/2014/main" id="{8A472967-6EEC-4AFD-9131-1A3F16874843}"/>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da-DK" b="1"/>
              </a:p>
            </p:txBody>
          </p:sp>
          <p:sp>
            <p:nvSpPr>
              <p:cNvPr id="154" name="Freeform 6088">
                <a:extLst>
                  <a:ext uri="{FF2B5EF4-FFF2-40B4-BE49-F238E27FC236}">
                    <a16:creationId xmlns:a16="http://schemas.microsoft.com/office/drawing/2014/main" id="{2ABE98AD-A4F7-435A-B946-E75DA0DD9F8D}"/>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da-DK" b="1"/>
              </a:p>
            </p:txBody>
          </p:sp>
          <p:sp>
            <p:nvSpPr>
              <p:cNvPr id="155" name="Freeform 6089">
                <a:extLst>
                  <a:ext uri="{FF2B5EF4-FFF2-40B4-BE49-F238E27FC236}">
                    <a16:creationId xmlns:a16="http://schemas.microsoft.com/office/drawing/2014/main" id="{68D3137A-8FD1-4842-9A5F-FAA211E1FB1E}"/>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da-DK" b="1"/>
              </a:p>
            </p:txBody>
          </p:sp>
          <p:sp>
            <p:nvSpPr>
              <p:cNvPr id="156" name="Freeform 6091">
                <a:extLst>
                  <a:ext uri="{FF2B5EF4-FFF2-40B4-BE49-F238E27FC236}">
                    <a16:creationId xmlns:a16="http://schemas.microsoft.com/office/drawing/2014/main" id="{2AA5CCE5-3825-441D-856F-C16D42FFBB50}"/>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da-DK" b="1"/>
              </a:p>
            </p:txBody>
          </p:sp>
          <p:sp>
            <p:nvSpPr>
              <p:cNvPr id="157" name="Freeform 6092">
                <a:extLst>
                  <a:ext uri="{FF2B5EF4-FFF2-40B4-BE49-F238E27FC236}">
                    <a16:creationId xmlns:a16="http://schemas.microsoft.com/office/drawing/2014/main" id="{AAC40914-CA7F-4EAE-8D56-FC388544BC5C}"/>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da-DK" b="1"/>
              </a:p>
            </p:txBody>
          </p:sp>
          <p:sp>
            <p:nvSpPr>
              <p:cNvPr id="158" name="Freeform 6094">
                <a:extLst>
                  <a:ext uri="{FF2B5EF4-FFF2-40B4-BE49-F238E27FC236}">
                    <a16:creationId xmlns:a16="http://schemas.microsoft.com/office/drawing/2014/main" id="{4EC61762-B853-4DFE-9614-6044FB8FFC3D}"/>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da-DK" b="1"/>
              </a:p>
            </p:txBody>
          </p:sp>
          <p:sp>
            <p:nvSpPr>
              <p:cNvPr id="159" name="Freeform 6098">
                <a:extLst>
                  <a:ext uri="{FF2B5EF4-FFF2-40B4-BE49-F238E27FC236}">
                    <a16:creationId xmlns:a16="http://schemas.microsoft.com/office/drawing/2014/main" id="{BD6B17A0-6852-4140-8339-7BED5380C9A9}"/>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da-DK" b="1"/>
              </a:p>
            </p:txBody>
          </p:sp>
          <p:sp>
            <p:nvSpPr>
              <p:cNvPr id="160" name="Freeform 6099">
                <a:extLst>
                  <a:ext uri="{FF2B5EF4-FFF2-40B4-BE49-F238E27FC236}">
                    <a16:creationId xmlns:a16="http://schemas.microsoft.com/office/drawing/2014/main" id="{2394ED83-74EB-4184-B07E-E7DCDD251C94}"/>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da-DK" b="1"/>
              </a:p>
            </p:txBody>
          </p:sp>
          <p:sp>
            <p:nvSpPr>
              <p:cNvPr id="161" name="Freeform 6100">
                <a:extLst>
                  <a:ext uri="{FF2B5EF4-FFF2-40B4-BE49-F238E27FC236}">
                    <a16:creationId xmlns:a16="http://schemas.microsoft.com/office/drawing/2014/main" id="{2BA6CF96-2641-432A-8A0D-AB6AF1D9DA5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da-DK" b="1"/>
              </a:p>
            </p:txBody>
          </p:sp>
          <p:sp>
            <p:nvSpPr>
              <p:cNvPr id="162" name="Freeform 6101">
                <a:extLst>
                  <a:ext uri="{FF2B5EF4-FFF2-40B4-BE49-F238E27FC236}">
                    <a16:creationId xmlns:a16="http://schemas.microsoft.com/office/drawing/2014/main" id="{58392AEF-BD72-447F-ADF6-3286F37FBB85}"/>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da-DK" b="1"/>
              </a:p>
            </p:txBody>
          </p:sp>
          <p:sp>
            <p:nvSpPr>
              <p:cNvPr id="163" name="Freeform 6102">
                <a:extLst>
                  <a:ext uri="{FF2B5EF4-FFF2-40B4-BE49-F238E27FC236}">
                    <a16:creationId xmlns:a16="http://schemas.microsoft.com/office/drawing/2014/main" id="{4D94BCDC-F190-4D8E-92A5-AAF1BB8A939E}"/>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da-DK" b="1"/>
              </a:p>
            </p:txBody>
          </p:sp>
          <p:sp>
            <p:nvSpPr>
              <p:cNvPr id="164" name="Freeform 6103">
                <a:extLst>
                  <a:ext uri="{FF2B5EF4-FFF2-40B4-BE49-F238E27FC236}">
                    <a16:creationId xmlns:a16="http://schemas.microsoft.com/office/drawing/2014/main" id="{08EF827A-EF16-4A46-B20C-3D6E9410602E}"/>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da-DK" b="1"/>
              </a:p>
            </p:txBody>
          </p:sp>
          <p:sp>
            <p:nvSpPr>
              <p:cNvPr id="165" name="Freeform 6104">
                <a:extLst>
                  <a:ext uri="{FF2B5EF4-FFF2-40B4-BE49-F238E27FC236}">
                    <a16:creationId xmlns:a16="http://schemas.microsoft.com/office/drawing/2014/main" id="{882845AC-636F-4550-AA3B-1FED6B54970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da-DK" b="1"/>
              </a:p>
            </p:txBody>
          </p:sp>
          <p:sp>
            <p:nvSpPr>
              <p:cNvPr id="166" name="Freeform 6105">
                <a:extLst>
                  <a:ext uri="{FF2B5EF4-FFF2-40B4-BE49-F238E27FC236}">
                    <a16:creationId xmlns:a16="http://schemas.microsoft.com/office/drawing/2014/main" id="{99DFDB14-0308-471C-93C6-DA79A0167B27}"/>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da-DK" b="1"/>
              </a:p>
            </p:txBody>
          </p:sp>
          <p:sp>
            <p:nvSpPr>
              <p:cNvPr id="167" name="Freeform 6106">
                <a:extLst>
                  <a:ext uri="{FF2B5EF4-FFF2-40B4-BE49-F238E27FC236}">
                    <a16:creationId xmlns:a16="http://schemas.microsoft.com/office/drawing/2014/main" id="{0445270A-BA84-48FF-90B1-1AB3DFAC957B}"/>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da-DK" b="1"/>
              </a:p>
            </p:txBody>
          </p:sp>
          <p:sp>
            <p:nvSpPr>
              <p:cNvPr id="168" name="Freeform 6107">
                <a:extLst>
                  <a:ext uri="{FF2B5EF4-FFF2-40B4-BE49-F238E27FC236}">
                    <a16:creationId xmlns:a16="http://schemas.microsoft.com/office/drawing/2014/main" id="{E1C13B64-1C9B-4BD0-8269-FC7C0FA8BC2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da-DK" b="1"/>
              </a:p>
            </p:txBody>
          </p:sp>
          <p:sp>
            <p:nvSpPr>
              <p:cNvPr id="169" name="Freeform 6108">
                <a:extLst>
                  <a:ext uri="{FF2B5EF4-FFF2-40B4-BE49-F238E27FC236}">
                    <a16:creationId xmlns:a16="http://schemas.microsoft.com/office/drawing/2014/main" id="{AE34FBDD-7042-44AC-90B3-EC37B5E7613D}"/>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da-DK" b="1"/>
              </a:p>
            </p:txBody>
          </p:sp>
          <p:sp>
            <p:nvSpPr>
              <p:cNvPr id="170" name="Freeform 6109">
                <a:extLst>
                  <a:ext uri="{FF2B5EF4-FFF2-40B4-BE49-F238E27FC236}">
                    <a16:creationId xmlns:a16="http://schemas.microsoft.com/office/drawing/2014/main" id="{AFECA511-DE09-4AA9-A967-99AA19EE6F2F}"/>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da-DK" b="1"/>
              </a:p>
            </p:txBody>
          </p:sp>
          <p:sp>
            <p:nvSpPr>
              <p:cNvPr id="171" name="Freeform 6110">
                <a:extLst>
                  <a:ext uri="{FF2B5EF4-FFF2-40B4-BE49-F238E27FC236}">
                    <a16:creationId xmlns:a16="http://schemas.microsoft.com/office/drawing/2014/main" id="{0788F913-6E7F-46F5-9610-270AD1D9AF24}"/>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da-DK" b="1"/>
              </a:p>
            </p:txBody>
          </p:sp>
          <p:sp>
            <p:nvSpPr>
              <p:cNvPr id="172" name="Freeform 6111">
                <a:extLst>
                  <a:ext uri="{FF2B5EF4-FFF2-40B4-BE49-F238E27FC236}">
                    <a16:creationId xmlns:a16="http://schemas.microsoft.com/office/drawing/2014/main" id="{E5AC1360-3AA8-422E-BD82-4007E4B57648}"/>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da-DK" b="1"/>
              </a:p>
            </p:txBody>
          </p:sp>
          <p:sp>
            <p:nvSpPr>
              <p:cNvPr id="173" name="Freeform 6112">
                <a:extLst>
                  <a:ext uri="{FF2B5EF4-FFF2-40B4-BE49-F238E27FC236}">
                    <a16:creationId xmlns:a16="http://schemas.microsoft.com/office/drawing/2014/main" id="{77AA563D-B745-4E32-ADF8-FDB9FD155950}"/>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da-DK" b="1"/>
              </a:p>
            </p:txBody>
          </p:sp>
          <p:sp>
            <p:nvSpPr>
              <p:cNvPr id="174" name="Freeform 6113">
                <a:extLst>
                  <a:ext uri="{FF2B5EF4-FFF2-40B4-BE49-F238E27FC236}">
                    <a16:creationId xmlns:a16="http://schemas.microsoft.com/office/drawing/2014/main" id="{DB188D03-458F-426A-9F60-B7980D3438B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da-DK" b="1"/>
              </a:p>
            </p:txBody>
          </p:sp>
          <p:sp>
            <p:nvSpPr>
              <p:cNvPr id="175" name="Freeform 6115">
                <a:extLst>
                  <a:ext uri="{FF2B5EF4-FFF2-40B4-BE49-F238E27FC236}">
                    <a16:creationId xmlns:a16="http://schemas.microsoft.com/office/drawing/2014/main" id="{0457B61A-AA8F-40A5-8265-23C1EB77026D}"/>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da-DK" b="1"/>
              </a:p>
            </p:txBody>
          </p:sp>
          <p:sp>
            <p:nvSpPr>
              <p:cNvPr id="176" name="Freeform 6116">
                <a:extLst>
                  <a:ext uri="{FF2B5EF4-FFF2-40B4-BE49-F238E27FC236}">
                    <a16:creationId xmlns:a16="http://schemas.microsoft.com/office/drawing/2014/main" id="{8D1B792B-43DA-4C64-AC08-DDAE254F219A}"/>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da-DK" b="1"/>
              </a:p>
            </p:txBody>
          </p:sp>
          <p:sp>
            <p:nvSpPr>
              <p:cNvPr id="177" name="Freeform 6117">
                <a:extLst>
                  <a:ext uri="{FF2B5EF4-FFF2-40B4-BE49-F238E27FC236}">
                    <a16:creationId xmlns:a16="http://schemas.microsoft.com/office/drawing/2014/main" id="{1EA95E40-F922-4A86-8EAD-D1AC2D7B8F84}"/>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da-DK" b="1"/>
              </a:p>
            </p:txBody>
          </p:sp>
          <p:sp>
            <p:nvSpPr>
              <p:cNvPr id="178" name="Freeform 6118">
                <a:extLst>
                  <a:ext uri="{FF2B5EF4-FFF2-40B4-BE49-F238E27FC236}">
                    <a16:creationId xmlns:a16="http://schemas.microsoft.com/office/drawing/2014/main" id="{A7E7DB1B-D6C9-47C6-8A67-E2D8BD8E8492}"/>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da-DK" b="1"/>
              </a:p>
            </p:txBody>
          </p:sp>
        </p:grpSp>
        <p:sp>
          <p:nvSpPr>
            <p:cNvPr id="128" name="Freeform 6134">
              <a:extLst>
                <a:ext uri="{FF2B5EF4-FFF2-40B4-BE49-F238E27FC236}">
                  <a16:creationId xmlns:a16="http://schemas.microsoft.com/office/drawing/2014/main" id="{9AA6E2EB-C12A-4D98-89AF-9D6AEEF2648F}"/>
                </a:ext>
              </a:extLst>
            </p:cNvPr>
            <p:cNvSpPr>
              <a:spLocks/>
            </p:cNvSpPr>
            <p:nvPr/>
          </p:nvSpPr>
          <p:spPr bwMode="auto">
            <a:xfrm>
              <a:off x="3549194" y="3600446"/>
              <a:ext cx="3809" cy="5078"/>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da-DK" b="1"/>
            </a:p>
          </p:txBody>
        </p:sp>
        <p:sp>
          <p:nvSpPr>
            <p:cNvPr id="129" name="Freeform 6135">
              <a:extLst>
                <a:ext uri="{FF2B5EF4-FFF2-40B4-BE49-F238E27FC236}">
                  <a16:creationId xmlns:a16="http://schemas.microsoft.com/office/drawing/2014/main" id="{01E00D08-2933-4518-B97E-8F3A5F296BE7}"/>
                </a:ext>
              </a:extLst>
            </p:cNvPr>
            <p:cNvSpPr>
              <a:spLocks/>
            </p:cNvSpPr>
            <p:nvPr/>
          </p:nvSpPr>
          <p:spPr bwMode="auto">
            <a:xfrm>
              <a:off x="3554423" y="3592171"/>
              <a:ext cx="1587" cy="1586"/>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da-DK" b="1"/>
            </a:p>
          </p:txBody>
        </p:sp>
        <p:sp>
          <p:nvSpPr>
            <p:cNvPr id="130" name="Freeform 6136">
              <a:extLst>
                <a:ext uri="{FF2B5EF4-FFF2-40B4-BE49-F238E27FC236}">
                  <a16:creationId xmlns:a16="http://schemas.microsoft.com/office/drawing/2014/main" id="{49142714-7DBA-4AEB-A5B6-581E0AF27820}"/>
                </a:ext>
              </a:extLst>
            </p:cNvPr>
            <p:cNvSpPr>
              <a:spLocks/>
            </p:cNvSpPr>
            <p:nvPr/>
          </p:nvSpPr>
          <p:spPr bwMode="auto">
            <a:xfrm>
              <a:off x="3542704" y="3591559"/>
              <a:ext cx="3809" cy="5078"/>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da-DK" b="1"/>
            </a:p>
          </p:txBody>
        </p:sp>
        <p:sp>
          <p:nvSpPr>
            <p:cNvPr id="131" name="Freeform 6138">
              <a:extLst>
                <a:ext uri="{FF2B5EF4-FFF2-40B4-BE49-F238E27FC236}">
                  <a16:creationId xmlns:a16="http://schemas.microsoft.com/office/drawing/2014/main" id="{CB7EFC25-C4A1-4B6D-9D83-EB0C5C8678CD}"/>
                </a:ext>
              </a:extLst>
            </p:cNvPr>
            <p:cNvSpPr>
              <a:spLocks/>
            </p:cNvSpPr>
            <p:nvPr/>
          </p:nvSpPr>
          <p:spPr bwMode="auto">
            <a:xfrm>
              <a:off x="3544121" y="3604181"/>
              <a:ext cx="2539" cy="3809"/>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da-DK" b="1"/>
            </a:p>
          </p:txBody>
        </p:sp>
        <p:sp>
          <p:nvSpPr>
            <p:cNvPr id="132" name="Freeform 6144">
              <a:extLst>
                <a:ext uri="{FF2B5EF4-FFF2-40B4-BE49-F238E27FC236}">
                  <a16:creationId xmlns:a16="http://schemas.microsoft.com/office/drawing/2014/main" id="{A1FD1648-3A31-4D6B-B480-071FDCB67102}"/>
                </a:ext>
              </a:extLst>
            </p:cNvPr>
            <p:cNvSpPr>
              <a:spLocks/>
            </p:cNvSpPr>
            <p:nvPr/>
          </p:nvSpPr>
          <p:spPr bwMode="auto">
            <a:xfrm>
              <a:off x="3540105" y="3582584"/>
              <a:ext cx="5081" cy="3809"/>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da-DK" b="1"/>
            </a:p>
          </p:txBody>
        </p:sp>
        <p:sp>
          <p:nvSpPr>
            <p:cNvPr id="133" name="Freeform 6149">
              <a:extLst>
                <a:ext uri="{FF2B5EF4-FFF2-40B4-BE49-F238E27FC236}">
                  <a16:creationId xmlns:a16="http://schemas.microsoft.com/office/drawing/2014/main" id="{35C694B1-D165-404F-8D9E-97E505B5CAA2}"/>
                </a:ext>
              </a:extLst>
            </p:cNvPr>
            <p:cNvSpPr>
              <a:spLocks/>
            </p:cNvSpPr>
            <p:nvPr/>
          </p:nvSpPr>
          <p:spPr bwMode="auto">
            <a:xfrm>
              <a:off x="3533726" y="3592044"/>
              <a:ext cx="3175" cy="1586"/>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da-DK" b="1"/>
            </a:p>
          </p:txBody>
        </p:sp>
        <p:sp>
          <p:nvSpPr>
            <p:cNvPr id="134" name="Freeform 6150">
              <a:extLst>
                <a:ext uri="{FF2B5EF4-FFF2-40B4-BE49-F238E27FC236}">
                  <a16:creationId xmlns:a16="http://schemas.microsoft.com/office/drawing/2014/main" id="{3E9D458F-DABF-4B99-8418-70F83E657F03}"/>
                </a:ext>
              </a:extLst>
            </p:cNvPr>
            <p:cNvSpPr>
              <a:spLocks/>
            </p:cNvSpPr>
            <p:nvPr/>
          </p:nvSpPr>
          <p:spPr bwMode="auto">
            <a:xfrm>
              <a:off x="3536330" y="3600797"/>
              <a:ext cx="3809" cy="2539"/>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da-DK" b="1"/>
            </a:p>
          </p:txBody>
        </p:sp>
      </p:grpSp>
      <p:graphicFrame>
        <p:nvGraphicFramePr>
          <p:cNvPr id="1027" name="Chart 1026" descr="This is a chart.">
            <a:extLst>
              <a:ext uri="{FF2B5EF4-FFF2-40B4-BE49-F238E27FC236}">
                <a16:creationId xmlns:a16="http://schemas.microsoft.com/office/drawing/2014/main" id="{1B17C7EB-0FAD-41E6-9BE9-1AEB806F65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921478123"/>
              </p:ext>
            </p:extLst>
          </p:nvPr>
        </p:nvGraphicFramePr>
        <p:xfrm>
          <a:off x="5869213" y="4580201"/>
          <a:ext cx="1825175" cy="1595013"/>
        </p:xfrm>
        <a:graphic>
          <a:graphicData uri="http://schemas.openxmlformats.org/drawingml/2006/chart">
            <c:chart xmlns:c="http://schemas.openxmlformats.org/drawingml/2006/chart" xmlns:r="http://schemas.openxmlformats.org/officeDocument/2006/relationships" r:id="rId2"/>
          </a:graphicData>
        </a:graphic>
      </p:graphicFrame>
      <p:sp>
        <p:nvSpPr>
          <p:cNvPr id="187" name="Rectangle 186">
            <a:extLst>
              <a:ext uri="{FF2B5EF4-FFF2-40B4-BE49-F238E27FC236}">
                <a16:creationId xmlns:a16="http://schemas.microsoft.com/office/drawing/2014/main" id="{B46D891C-8009-4D3A-AE8D-056B662B8089}"/>
              </a:ext>
            </a:extLst>
          </p:cNvPr>
          <p:cNvSpPr/>
          <p:nvPr/>
        </p:nvSpPr>
        <p:spPr>
          <a:xfrm>
            <a:off x="4625346" y="5043425"/>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Lorem Ipsum</a:t>
            </a:r>
          </a:p>
        </p:txBody>
      </p:sp>
      <p:sp>
        <p:nvSpPr>
          <p:cNvPr id="188" name="Rectangle 187">
            <a:extLst>
              <a:ext uri="{FF2B5EF4-FFF2-40B4-BE49-F238E27FC236}">
                <a16:creationId xmlns:a16="http://schemas.microsoft.com/office/drawing/2014/main" id="{0A5AD744-30BD-4F9E-88ED-80B7CB0B905E}"/>
              </a:ext>
            </a:extLst>
          </p:cNvPr>
          <p:cNvSpPr/>
          <p:nvPr/>
        </p:nvSpPr>
        <p:spPr>
          <a:xfrm>
            <a:off x="4625346" y="5794370"/>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Lorem Ipsum</a:t>
            </a:r>
          </a:p>
        </p:txBody>
      </p:sp>
      <p:sp>
        <p:nvSpPr>
          <p:cNvPr id="189" name="Rectangle 188">
            <a:extLst>
              <a:ext uri="{FF2B5EF4-FFF2-40B4-BE49-F238E27FC236}">
                <a16:creationId xmlns:a16="http://schemas.microsoft.com/office/drawing/2014/main" id="{BAB1ACF7-5AEB-4633-8F49-D88B53378400}"/>
              </a:ext>
            </a:extLst>
          </p:cNvPr>
          <p:cNvSpPr/>
          <p:nvPr/>
        </p:nvSpPr>
        <p:spPr>
          <a:xfrm>
            <a:off x="4807597" y="4564487"/>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87%</a:t>
            </a:r>
          </a:p>
        </p:txBody>
      </p:sp>
      <p:sp>
        <p:nvSpPr>
          <p:cNvPr id="190" name="Rectangle 189">
            <a:extLst>
              <a:ext uri="{FF2B5EF4-FFF2-40B4-BE49-F238E27FC236}">
                <a16:creationId xmlns:a16="http://schemas.microsoft.com/office/drawing/2014/main" id="{D47EB548-7973-4FFC-B967-63DC95FCDF00}"/>
              </a:ext>
            </a:extLst>
          </p:cNvPr>
          <p:cNvSpPr/>
          <p:nvPr/>
        </p:nvSpPr>
        <p:spPr>
          <a:xfrm>
            <a:off x="4807597" y="5335127"/>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42%</a:t>
            </a:r>
          </a:p>
        </p:txBody>
      </p:sp>
      <p:sp>
        <p:nvSpPr>
          <p:cNvPr id="1028" name="Oval 1027">
            <a:extLst>
              <a:ext uri="{FF2B5EF4-FFF2-40B4-BE49-F238E27FC236}">
                <a16:creationId xmlns:a16="http://schemas.microsoft.com/office/drawing/2014/main" id="{C98C02B3-B192-4C19-95D4-A5FA419DA95D}"/>
              </a:ext>
              <a:ext uri="{C183D7F6-B498-43B3-948B-1728B52AA6E4}">
                <adec:decorative xmlns:adec="http://schemas.microsoft.com/office/drawing/2017/decorative" val="1"/>
              </a:ext>
            </a:extLst>
          </p:cNvPr>
          <p:cNvSpPr/>
          <p:nvPr/>
        </p:nvSpPr>
        <p:spPr>
          <a:xfrm>
            <a:off x="8467385" y="4060864"/>
            <a:ext cx="581993" cy="58199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7917D667-8C6B-4BE2-89A8-EE34784ECF48}"/>
              </a:ext>
              <a:ext uri="{C183D7F6-B498-43B3-948B-1728B52AA6E4}">
                <adec:decorative xmlns:adec="http://schemas.microsoft.com/office/drawing/2017/decorative" val="1"/>
              </a:ext>
            </a:extLst>
          </p:cNvPr>
          <p:cNvSpPr/>
          <p:nvPr/>
        </p:nvSpPr>
        <p:spPr>
          <a:xfrm>
            <a:off x="8467385" y="4877162"/>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2EDD0A13-925F-4A1B-ABFB-3C67C1357966}"/>
              </a:ext>
              <a:ext uri="{C183D7F6-B498-43B3-948B-1728B52AA6E4}">
                <adec:decorative xmlns:adec="http://schemas.microsoft.com/office/drawing/2017/decorative" val="1"/>
              </a:ext>
            </a:extLst>
          </p:cNvPr>
          <p:cNvSpPr/>
          <p:nvPr/>
        </p:nvSpPr>
        <p:spPr>
          <a:xfrm>
            <a:off x="8467385" y="5693459"/>
            <a:ext cx="581993" cy="58199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6" name="Freeform 162" descr="This is the logo for Twitter.">
            <a:extLst>
              <a:ext uri="{FF2B5EF4-FFF2-40B4-BE49-F238E27FC236}">
                <a16:creationId xmlns:a16="http://schemas.microsoft.com/office/drawing/2014/main" id="{8AD2DF00-0982-4B28-B4A0-DF7B4B6DA358}"/>
              </a:ext>
            </a:extLst>
          </p:cNvPr>
          <p:cNvSpPr>
            <a:spLocks/>
          </p:cNvSpPr>
          <p:nvPr/>
        </p:nvSpPr>
        <p:spPr bwMode="auto">
          <a:xfrm>
            <a:off x="8631357" y="5066778"/>
            <a:ext cx="254048" cy="202761"/>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02" name="Rectangle 201">
            <a:extLst>
              <a:ext uri="{FF2B5EF4-FFF2-40B4-BE49-F238E27FC236}">
                <a16:creationId xmlns:a16="http://schemas.microsoft.com/office/drawing/2014/main" id="{70D38E9A-94A7-447A-89C1-EB62E888BD09}"/>
              </a:ext>
            </a:extLst>
          </p:cNvPr>
          <p:cNvSpPr/>
          <p:nvPr/>
        </p:nvSpPr>
        <p:spPr>
          <a:xfrm>
            <a:off x="9168342" y="4136416"/>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3" name="Rectangle 202">
            <a:extLst>
              <a:ext uri="{FF2B5EF4-FFF2-40B4-BE49-F238E27FC236}">
                <a16:creationId xmlns:a16="http://schemas.microsoft.com/office/drawing/2014/main" id="{F628A559-BC49-4742-82C4-4124FF63A8B1}"/>
              </a:ext>
            </a:extLst>
          </p:cNvPr>
          <p:cNvSpPr/>
          <p:nvPr/>
        </p:nvSpPr>
        <p:spPr>
          <a:xfrm>
            <a:off x="9168342" y="4941623"/>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4" name="Rectangle 203">
            <a:extLst>
              <a:ext uri="{FF2B5EF4-FFF2-40B4-BE49-F238E27FC236}">
                <a16:creationId xmlns:a16="http://schemas.microsoft.com/office/drawing/2014/main" id="{CEBFB0FE-B591-4089-A1B4-FF85CA99D9DA}"/>
              </a:ext>
            </a:extLst>
          </p:cNvPr>
          <p:cNvSpPr/>
          <p:nvPr/>
        </p:nvSpPr>
        <p:spPr>
          <a:xfrm>
            <a:off x="9168342" y="5769011"/>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Tree>
    <p:extLst>
      <p:ext uri="{BB962C8B-B14F-4D97-AF65-F5344CB8AC3E}">
        <p14:creationId xmlns:p14="http://schemas.microsoft.com/office/powerpoint/2010/main" val="2442960004"/>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board Templates Microsoft .potx" id="{4D573A18-E299-4CE9-BBD1-53C12673C0E6}" vid="{77D55C14-41CC-445A-B13B-4FC724EC0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Dashboard, from 24Slides</Template>
  <TotalTime>0</TotalTime>
  <Words>682</Words>
  <Application>Microsoft Office PowerPoint</Application>
  <PresentationFormat>Widescreen</PresentationFormat>
  <Paragraphs>93</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Segoe UI Light</vt:lpstr>
      <vt:lpstr>Office Theme</vt:lpstr>
      <vt:lpstr>Slide 1</vt:lpstr>
      <vt:lpstr>What are the different developers and designers</vt:lpstr>
      <vt:lpstr>UP work</vt:lpstr>
      <vt:lpstr>dashboard</vt:lpstr>
      <vt:lpstr>dashboard</vt:lpstr>
      <vt:lpstr>Slide 6</vt:lpstr>
      <vt:lpstr>dashboard</vt:lpstr>
      <vt:lpstr>dashboard</vt:lpstr>
      <vt:lpstr>dashboard</vt:lpstr>
      <vt:lpstr>Slide 10</vt:lpstr>
      <vt:lpstr>Editing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2018-12-08T02:33:21Z</dcterms:created>
  <dcterms:modified xsi:type="dcterms:W3CDTF">2018-12-08T03:16:06Z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2018-11-28T20:49:40.5544844Z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